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2"/>
  </p:notesMasterIdLst>
  <p:sldIdLst>
    <p:sldId id="1847" r:id="rId3"/>
    <p:sldId id="443" r:id="rId4"/>
    <p:sldId id="445" r:id="rId5"/>
    <p:sldId id="447" r:id="rId6"/>
    <p:sldId id="448" r:id="rId7"/>
    <p:sldId id="449" r:id="rId8"/>
    <p:sldId id="450" r:id="rId9"/>
    <p:sldId id="451" r:id="rId10"/>
    <p:sldId id="44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a:srgbClr val="3E0000"/>
    <a:srgbClr val="000D26"/>
    <a:srgbClr val="1C4372"/>
    <a:srgbClr val="322400"/>
    <a:srgbClr val="8E5810"/>
    <a:srgbClr val="1F4A7F"/>
    <a:srgbClr val="235591"/>
    <a:srgbClr val="355B15"/>
    <a:srgbClr val="5A3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4A9B9-9E4F-4004-9FC3-A3C258D9080A}" v="3" dt="2020-02-22T17:30:0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30" autoAdjust="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Coles" userId="836318eaa563bc91" providerId="LiveId" clId="{4DE5209D-E545-47AD-8309-247FE4ADC5E8}"/>
    <pc:docChg chg="addSld delSld modSld delMainMaster">
      <pc:chgData name="Gary Coles" userId="836318eaa563bc91" providerId="LiveId" clId="{4DE5209D-E545-47AD-8309-247FE4ADC5E8}" dt="2020-02-21T20:17:14.111" v="36" actId="20577"/>
      <pc:docMkLst>
        <pc:docMk/>
      </pc:docMkLst>
      <pc:sldChg chg="del">
        <pc:chgData name="Gary Coles" userId="836318eaa563bc91" providerId="LiveId" clId="{4DE5209D-E545-47AD-8309-247FE4ADC5E8}" dt="2020-02-21T20:14:10.199" v="0" actId="47"/>
        <pc:sldMkLst>
          <pc:docMk/>
          <pc:sldMk cId="3502925360" sldId="378"/>
        </pc:sldMkLst>
      </pc:sldChg>
      <pc:sldChg chg="del">
        <pc:chgData name="Gary Coles" userId="836318eaa563bc91" providerId="LiveId" clId="{4DE5209D-E545-47AD-8309-247FE4ADC5E8}" dt="2020-02-21T20:14:10.199" v="0" actId="47"/>
        <pc:sldMkLst>
          <pc:docMk/>
          <pc:sldMk cId="810546238" sldId="381"/>
        </pc:sldMkLst>
      </pc:sldChg>
      <pc:sldChg chg="del">
        <pc:chgData name="Gary Coles" userId="836318eaa563bc91" providerId="LiveId" clId="{4DE5209D-E545-47AD-8309-247FE4ADC5E8}" dt="2020-02-21T20:14:14.707" v="1" actId="47"/>
        <pc:sldMkLst>
          <pc:docMk/>
          <pc:sldMk cId="3668194071" sldId="383"/>
        </pc:sldMkLst>
      </pc:sldChg>
      <pc:sldChg chg="del">
        <pc:chgData name="Gary Coles" userId="836318eaa563bc91" providerId="LiveId" clId="{4DE5209D-E545-47AD-8309-247FE4ADC5E8}" dt="2020-02-21T20:14:10.199" v="0" actId="47"/>
        <pc:sldMkLst>
          <pc:docMk/>
          <pc:sldMk cId="3751499914" sldId="384"/>
        </pc:sldMkLst>
      </pc:sldChg>
      <pc:sldChg chg="add">
        <pc:chgData name="Gary Coles" userId="836318eaa563bc91" providerId="LiveId" clId="{4DE5209D-E545-47AD-8309-247FE4ADC5E8}" dt="2020-02-21T20:15:37.427" v="2"/>
        <pc:sldMkLst>
          <pc:docMk/>
          <pc:sldMk cId="2197319579" sldId="477"/>
        </pc:sldMkLst>
      </pc:sldChg>
      <pc:sldChg chg="modSp add">
        <pc:chgData name="Gary Coles" userId="836318eaa563bc91" providerId="LiveId" clId="{4DE5209D-E545-47AD-8309-247FE4ADC5E8}" dt="2020-02-21T20:17:14.111" v="36" actId="20577"/>
        <pc:sldMkLst>
          <pc:docMk/>
          <pc:sldMk cId="3067960435" sldId="1846"/>
        </pc:sldMkLst>
        <pc:spChg chg="mod">
          <ac:chgData name="Gary Coles" userId="836318eaa563bc91" providerId="LiveId" clId="{4DE5209D-E545-47AD-8309-247FE4ADC5E8}" dt="2020-02-21T20:17:14.111" v="36" actId="20577"/>
          <ac:spMkLst>
            <pc:docMk/>
            <pc:sldMk cId="3067960435" sldId="1846"/>
            <ac:spMk id="4" creationId="{D31367B6-C8FC-47C7-BC52-8B2CEA2B6EC0}"/>
          </ac:spMkLst>
        </pc:spChg>
      </pc:sldChg>
      <pc:sldChg chg="add">
        <pc:chgData name="Gary Coles" userId="836318eaa563bc91" providerId="LiveId" clId="{4DE5209D-E545-47AD-8309-247FE4ADC5E8}" dt="2020-02-21T20:15:37.427" v="2"/>
        <pc:sldMkLst>
          <pc:docMk/>
          <pc:sldMk cId="1317005908" sldId="1847"/>
        </pc:sldMkLst>
      </pc:sldChg>
      <pc:sldChg chg="add">
        <pc:chgData name="Gary Coles" userId="836318eaa563bc91" providerId="LiveId" clId="{4DE5209D-E545-47AD-8309-247FE4ADC5E8}" dt="2020-02-21T20:15:37.427" v="2"/>
        <pc:sldMkLst>
          <pc:docMk/>
          <pc:sldMk cId="2337697388" sldId="2416"/>
        </pc:sldMkLst>
      </pc:sldChg>
      <pc:sldMasterChg chg="del delSldLayout">
        <pc:chgData name="Gary Coles" userId="836318eaa563bc91" providerId="LiveId" clId="{4DE5209D-E545-47AD-8309-247FE4ADC5E8}" dt="2020-02-21T20:14:10.199" v="0" actId="47"/>
        <pc:sldMasterMkLst>
          <pc:docMk/>
          <pc:sldMasterMk cId="3790434820" sldId="2147483648"/>
        </pc:sldMasterMkLst>
        <pc:sldLayoutChg chg="del">
          <pc:chgData name="Gary Coles" userId="836318eaa563bc91" providerId="LiveId" clId="{4DE5209D-E545-47AD-8309-247FE4ADC5E8}" dt="2020-02-21T20:14:10.199" v="0" actId="47"/>
          <pc:sldLayoutMkLst>
            <pc:docMk/>
            <pc:sldMasterMk cId="3790434820" sldId="2147483648"/>
            <pc:sldLayoutMk cId="2166244317" sldId="2147483649"/>
          </pc:sldLayoutMkLst>
        </pc:sldLayoutChg>
        <pc:sldLayoutChg chg="del">
          <pc:chgData name="Gary Coles" userId="836318eaa563bc91" providerId="LiveId" clId="{4DE5209D-E545-47AD-8309-247FE4ADC5E8}" dt="2020-02-21T20:14:10.199" v="0" actId="47"/>
          <pc:sldLayoutMkLst>
            <pc:docMk/>
            <pc:sldMasterMk cId="3790434820" sldId="2147483648"/>
            <pc:sldLayoutMk cId="3425033812" sldId="2147483650"/>
          </pc:sldLayoutMkLst>
        </pc:sldLayoutChg>
        <pc:sldLayoutChg chg="del">
          <pc:chgData name="Gary Coles" userId="836318eaa563bc91" providerId="LiveId" clId="{4DE5209D-E545-47AD-8309-247FE4ADC5E8}" dt="2020-02-21T20:14:10.199" v="0" actId="47"/>
          <pc:sldLayoutMkLst>
            <pc:docMk/>
            <pc:sldMasterMk cId="3790434820" sldId="2147483648"/>
            <pc:sldLayoutMk cId="4263678933" sldId="2147483651"/>
          </pc:sldLayoutMkLst>
        </pc:sldLayoutChg>
        <pc:sldLayoutChg chg="del">
          <pc:chgData name="Gary Coles" userId="836318eaa563bc91" providerId="LiveId" clId="{4DE5209D-E545-47AD-8309-247FE4ADC5E8}" dt="2020-02-21T20:14:10.199" v="0" actId="47"/>
          <pc:sldLayoutMkLst>
            <pc:docMk/>
            <pc:sldMasterMk cId="3790434820" sldId="2147483648"/>
            <pc:sldLayoutMk cId="3838346237" sldId="2147483652"/>
          </pc:sldLayoutMkLst>
        </pc:sldLayoutChg>
        <pc:sldLayoutChg chg="del">
          <pc:chgData name="Gary Coles" userId="836318eaa563bc91" providerId="LiveId" clId="{4DE5209D-E545-47AD-8309-247FE4ADC5E8}" dt="2020-02-21T20:14:10.199" v="0" actId="47"/>
          <pc:sldLayoutMkLst>
            <pc:docMk/>
            <pc:sldMasterMk cId="3790434820" sldId="2147483648"/>
            <pc:sldLayoutMk cId="956493416" sldId="2147483653"/>
          </pc:sldLayoutMkLst>
        </pc:sldLayoutChg>
        <pc:sldLayoutChg chg="del">
          <pc:chgData name="Gary Coles" userId="836318eaa563bc91" providerId="LiveId" clId="{4DE5209D-E545-47AD-8309-247FE4ADC5E8}" dt="2020-02-21T20:14:10.199" v="0" actId="47"/>
          <pc:sldLayoutMkLst>
            <pc:docMk/>
            <pc:sldMasterMk cId="3790434820" sldId="2147483648"/>
            <pc:sldLayoutMk cId="2122722806" sldId="2147483654"/>
          </pc:sldLayoutMkLst>
        </pc:sldLayoutChg>
        <pc:sldLayoutChg chg="del">
          <pc:chgData name="Gary Coles" userId="836318eaa563bc91" providerId="LiveId" clId="{4DE5209D-E545-47AD-8309-247FE4ADC5E8}" dt="2020-02-21T20:14:10.199" v="0" actId="47"/>
          <pc:sldLayoutMkLst>
            <pc:docMk/>
            <pc:sldMasterMk cId="3790434820" sldId="2147483648"/>
            <pc:sldLayoutMk cId="3525955362" sldId="2147483655"/>
          </pc:sldLayoutMkLst>
        </pc:sldLayoutChg>
        <pc:sldLayoutChg chg="del">
          <pc:chgData name="Gary Coles" userId="836318eaa563bc91" providerId="LiveId" clId="{4DE5209D-E545-47AD-8309-247FE4ADC5E8}" dt="2020-02-21T20:14:10.199" v="0" actId="47"/>
          <pc:sldLayoutMkLst>
            <pc:docMk/>
            <pc:sldMasterMk cId="3790434820" sldId="2147483648"/>
            <pc:sldLayoutMk cId="1204950722" sldId="2147483656"/>
          </pc:sldLayoutMkLst>
        </pc:sldLayoutChg>
        <pc:sldLayoutChg chg="del">
          <pc:chgData name="Gary Coles" userId="836318eaa563bc91" providerId="LiveId" clId="{4DE5209D-E545-47AD-8309-247FE4ADC5E8}" dt="2020-02-21T20:14:10.199" v="0" actId="47"/>
          <pc:sldLayoutMkLst>
            <pc:docMk/>
            <pc:sldMasterMk cId="3790434820" sldId="2147483648"/>
            <pc:sldLayoutMk cId="2859635175" sldId="2147483657"/>
          </pc:sldLayoutMkLst>
        </pc:sldLayoutChg>
        <pc:sldLayoutChg chg="del">
          <pc:chgData name="Gary Coles" userId="836318eaa563bc91" providerId="LiveId" clId="{4DE5209D-E545-47AD-8309-247FE4ADC5E8}" dt="2020-02-21T20:14:10.199" v="0" actId="47"/>
          <pc:sldLayoutMkLst>
            <pc:docMk/>
            <pc:sldMasterMk cId="3790434820" sldId="2147483648"/>
            <pc:sldLayoutMk cId="2782341189" sldId="2147483658"/>
          </pc:sldLayoutMkLst>
        </pc:sldLayoutChg>
        <pc:sldLayoutChg chg="del">
          <pc:chgData name="Gary Coles" userId="836318eaa563bc91" providerId="LiveId" clId="{4DE5209D-E545-47AD-8309-247FE4ADC5E8}" dt="2020-02-21T20:14:10.199" v="0" actId="47"/>
          <pc:sldLayoutMkLst>
            <pc:docMk/>
            <pc:sldMasterMk cId="3790434820" sldId="2147483648"/>
            <pc:sldLayoutMk cId="1080653459" sldId="2147483659"/>
          </pc:sldLayoutMkLst>
        </pc:sldLayoutChg>
      </pc:sldMasterChg>
      <pc:sldMasterChg chg="del delSldLayout">
        <pc:chgData name="Gary Coles" userId="836318eaa563bc91" providerId="LiveId" clId="{4DE5209D-E545-47AD-8309-247FE4ADC5E8}" dt="2020-02-21T20:14:10.199" v="0" actId="47"/>
        <pc:sldMasterMkLst>
          <pc:docMk/>
          <pc:sldMasterMk cId="1381437453" sldId="2147483685"/>
        </pc:sldMasterMkLst>
        <pc:sldLayoutChg chg="del">
          <pc:chgData name="Gary Coles" userId="836318eaa563bc91" providerId="LiveId" clId="{4DE5209D-E545-47AD-8309-247FE4ADC5E8}" dt="2020-02-21T20:14:10.199" v="0" actId="47"/>
          <pc:sldLayoutMkLst>
            <pc:docMk/>
            <pc:sldMasterMk cId="1381437453" sldId="2147483685"/>
            <pc:sldLayoutMk cId="599906925" sldId="2147483686"/>
          </pc:sldLayoutMkLst>
        </pc:sldLayoutChg>
        <pc:sldLayoutChg chg="del">
          <pc:chgData name="Gary Coles" userId="836318eaa563bc91" providerId="LiveId" clId="{4DE5209D-E545-47AD-8309-247FE4ADC5E8}" dt="2020-02-21T20:14:10.199" v="0" actId="47"/>
          <pc:sldLayoutMkLst>
            <pc:docMk/>
            <pc:sldMasterMk cId="1381437453" sldId="2147483685"/>
            <pc:sldLayoutMk cId="741336917" sldId="2147483687"/>
          </pc:sldLayoutMkLst>
        </pc:sldLayoutChg>
        <pc:sldLayoutChg chg="del">
          <pc:chgData name="Gary Coles" userId="836318eaa563bc91" providerId="LiveId" clId="{4DE5209D-E545-47AD-8309-247FE4ADC5E8}" dt="2020-02-21T20:14:10.199" v="0" actId="47"/>
          <pc:sldLayoutMkLst>
            <pc:docMk/>
            <pc:sldMasterMk cId="1381437453" sldId="2147483685"/>
            <pc:sldLayoutMk cId="2971740050" sldId="2147483688"/>
          </pc:sldLayoutMkLst>
        </pc:sldLayoutChg>
        <pc:sldLayoutChg chg="del">
          <pc:chgData name="Gary Coles" userId="836318eaa563bc91" providerId="LiveId" clId="{4DE5209D-E545-47AD-8309-247FE4ADC5E8}" dt="2020-02-21T20:14:10.199" v="0" actId="47"/>
          <pc:sldLayoutMkLst>
            <pc:docMk/>
            <pc:sldMasterMk cId="1381437453" sldId="2147483685"/>
            <pc:sldLayoutMk cId="3528582197" sldId="2147483689"/>
          </pc:sldLayoutMkLst>
        </pc:sldLayoutChg>
        <pc:sldLayoutChg chg="del">
          <pc:chgData name="Gary Coles" userId="836318eaa563bc91" providerId="LiveId" clId="{4DE5209D-E545-47AD-8309-247FE4ADC5E8}" dt="2020-02-21T20:14:10.199" v="0" actId="47"/>
          <pc:sldLayoutMkLst>
            <pc:docMk/>
            <pc:sldMasterMk cId="1381437453" sldId="2147483685"/>
            <pc:sldLayoutMk cId="1288280512" sldId="2147483690"/>
          </pc:sldLayoutMkLst>
        </pc:sldLayoutChg>
        <pc:sldLayoutChg chg="del">
          <pc:chgData name="Gary Coles" userId="836318eaa563bc91" providerId="LiveId" clId="{4DE5209D-E545-47AD-8309-247FE4ADC5E8}" dt="2020-02-21T20:14:10.199" v="0" actId="47"/>
          <pc:sldLayoutMkLst>
            <pc:docMk/>
            <pc:sldMasterMk cId="1381437453" sldId="2147483685"/>
            <pc:sldLayoutMk cId="38114736" sldId="2147483691"/>
          </pc:sldLayoutMkLst>
        </pc:sldLayoutChg>
        <pc:sldLayoutChg chg="del">
          <pc:chgData name="Gary Coles" userId="836318eaa563bc91" providerId="LiveId" clId="{4DE5209D-E545-47AD-8309-247FE4ADC5E8}" dt="2020-02-21T20:14:10.199" v="0" actId="47"/>
          <pc:sldLayoutMkLst>
            <pc:docMk/>
            <pc:sldMasterMk cId="1381437453" sldId="2147483685"/>
            <pc:sldLayoutMk cId="1891764405" sldId="2147483692"/>
          </pc:sldLayoutMkLst>
        </pc:sldLayoutChg>
        <pc:sldLayoutChg chg="del">
          <pc:chgData name="Gary Coles" userId="836318eaa563bc91" providerId="LiveId" clId="{4DE5209D-E545-47AD-8309-247FE4ADC5E8}" dt="2020-02-21T20:14:10.199" v="0" actId="47"/>
          <pc:sldLayoutMkLst>
            <pc:docMk/>
            <pc:sldMasterMk cId="1381437453" sldId="2147483685"/>
            <pc:sldLayoutMk cId="2504953388" sldId="2147483693"/>
          </pc:sldLayoutMkLst>
        </pc:sldLayoutChg>
        <pc:sldLayoutChg chg="del">
          <pc:chgData name="Gary Coles" userId="836318eaa563bc91" providerId="LiveId" clId="{4DE5209D-E545-47AD-8309-247FE4ADC5E8}" dt="2020-02-21T20:14:10.199" v="0" actId="47"/>
          <pc:sldLayoutMkLst>
            <pc:docMk/>
            <pc:sldMasterMk cId="1381437453" sldId="2147483685"/>
            <pc:sldLayoutMk cId="2363007642" sldId="2147483694"/>
          </pc:sldLayoutMkLst>
        </pc:sldLayoutChg>
        <pc:sldLayoutChg chg="del">
          <pc:chgData name="Gary Coles" userId="836318eaa563bc91" providerId="LiveId" clId="{4DE5209D-E545-47AD-8309-247FE4ADC5E8}" dt="2020-02-21T20:14:10.199" v="0" actId="47"/>
          <pc:sldLayoutMkLst>
            <pc:docMk/>
            <pc:sldMasterMk cId="1381437453" sldId="2147483685"/>
            <pc:sldLayoutMk cId="948253069" sldId="2147483695"/>
          </pc:sldLayoutMkLst>
        </pc:sldLayoutChg>
        <pc:sldLayoutChg chg="del">
          <pc:chgData name="Gary Coles" userId="836318eaa563bc91" providerId="LiveId" clId="{4DE5209D-E545-47AD-8309-247FE4ADC5E8}" dt="2020-02-21T20:14:10.199" v="0" actId="47"/>
          <pc:sldLayoutMkLst>
            <pc:docMk/>
            <pc:sldMasterMk cId="1381437453" sldId="2147483685"/>
            <pc:sldLayoutMk cId="277185991" sldId="2147483696"/>
          </pc:sldLayoutMkLst>
        </pc:sldLayoutChg>
      </pc:sldMasterChg>
    </pc:docChg>
  </pc:docChgLst>
  <pc:docChgLst>
    <pc:chgData name="Gary Coles" userId="836318eaa563bc91" providerId="LiveId" clId="{7174A9B9-9E4F-4004-9FC3-A3C258D9080A}"/>
    <pc:docChg chg="custSel delSld modSld">
      <pc:chgData name="Gary Coles" userId="836318eaa563bc91" providerId="LiveId" clId="{7174A9B9-9E4F-4004-9FC3-A3C258D9080A}" dt="2020-02-22T17:30:30.797" v="15" actId="1076"/>
      <pc:docMkLst>
        <pc:docMk/>
      </pc:docMkLst>
      <pc:sldChg chg="addSp delSp modSp">
        <pc:chgData name="Gary Coles" userId="836318eaa563bc91" providerId="LiveId" clId="{7174A9B9-9E4F-4004-9FC3-A3C258D9080A}" dt="2020-02-22T17:30:30.797" v="15" actId="1076"/>
        <pc:sldMkLst>
          <pc:docMk/>
          <pc:sldMk cId="3131157905" sldId="444"/>
        </pc:sldMkLst>
        <pc:picChg chg="del">
          <ac:chgData name="Gary Coles" userId="836318eaa563bc91" providerId="LiveId" clId="{7174A9B9-9E4F-4004-9FC3-A3C258D9080A}" dt="2020-02-22T17:26:01.062" v="1" actId="478"/>
          <ac:picMkLst>
            <pc:docMk/>
            <pc:sldMk cId="3131157905" sldId="444"/>
            <ac:picMk id="2" creationId="{00000000-0000-0000-0000-000000000000}"/>
          </ac:picMkLst>
        </pc:picChg>
        <pc:picChg chg="add del mod modCrop">
          <ac:chgData name="Gary Coles" userId="836318eaa563bc91" providerId="LiveId" clId="{7174A9B9-9E4F-4004-9FC3-A3C258D9080A}" dt="2020-02-22T17:30:03.190" v="8" actId="478"/>
          <ac:picMkLst>
            <pc:docMk/>
            <pc:sldMk cId="3131157905" sldId="444"/>
            <ac:picMk id="6" creationId="{C8685F1D-79D2-4550-9602-935BA8096814}"/>
          </ac:picMkLst>
        </pc:picChg>
        <pc:picChg chg="add mod">
          <ac:chgData name="Gary Coles" userId="836318eaa563bc91" providerId="LiveId" clId="{7174A9B9-9E4F-4004-9FC3-A3C258D9080A}" dt="2020-02-22T17:30:30.797" v="15" actId="1076"/>
          <ac:picMkLst>
            <pc:docMk/>
            <pc:sldMk cId="3131157905" sldId="444"/>
            <ac:picMk id="8" creationId="{FA459B10-06CF-4F27-9DFB-2278FA832A9D}"/>
          </ac:picMkLst>
        </pc:picChg>
      </pc:sldChg>
      <pc:sldChg chg="del">
        <pc:chgData name="Gary Coles" userId="836318eaa563bc91" providerId="LiveId" clId="{7174A9B9-9E4F-4004-9FC3-A3C258D9080A}" dt="2020-02-22T17:24:18.891" v="0" actId="47"/>
        <pc:sldMkLst>
          <pc:docMk/>
          <pc:sldMk cId="2963659451"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4B7E1-8A8C-445B-A877-FAA3F9DB6E0A}" type="datetimeFigureOut">
              <a:rPr lang="en-US" smtClean="0"/>
              <a:t>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045DB-F755-4E66-A45D-3E91164C9B7A}" type="slidenum">
              <a:rPr lang="en-US" smtClean="0"/>
              <a:t>‹#›</a:t>
            </a:fld>
            <a:endParaRPr lang="en-US"/>
          </a:p>
        </p:txBody>
      </p:sp>
    </p:spTree>
    <p:extLst>
      <p:ext uri="{BB962C8B-B14F-4D97-AF65-F5344CB8AC3E}">
        <p14:creationId xmlns:p14="http://schemas.microsoft.com/office/powerpoint/2010/main" val="1284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500365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64533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8555847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12235165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648542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38237260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77609579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50220406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424695624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6172890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4354537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94595907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6869902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93325725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503592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2/22/2020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8344082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738536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977524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139885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77821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87943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1562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78200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93289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939DEE7-57A0-497F-9ACA-D1E524FA91C4}" type="datetimeFigureOut">
              <a:rPr lang="en-US" smtClean="0">
                <a:solidFill>
                  <a:srgbClr val="D6ECFF"/>
                </a:solidFill>
              </a:rPr>
              <a:pPr/>
              <a:t>2/22/2020</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11260138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333"/>
          <a:stretch/>
        </p:blipFill>
        <p:spPr>
          <a:xfrm>
            <a:off x="0" y="0"/>
            <a:ext cx="9144000" cy="6858000"/>
          </a:xfrm>
          <a:prstGeom prst="rect">
            <a:avLst/>
          </a:prstGeom>
        </p:spPr>
      </p:pic>
      <p:sp>
        <p:nvSpPr>
          <p:cNvPr id="3" name="TextBox 2"/>
          <p:cNvSpPr txBox="1"/>
          <p:nvPr/>
        </p:nvSpPr>
        <p:spPr>
          <a:xfrm>
            <a:off x="4343400" y="23884"/>
            <a:ext cx="4572000" cy="2862322"/>
          </a:xfrm>
          <a:prstGeom prst="rect">
            <a:avLst/>
          </a:prstGeom>
          <a:noFill/>
        </p:spPr>
        <p:txBody>
          <a:bodyPr wrap="square" numCol="1" spcCol="1097280" rtlCol="0">
            <a:spAutoFit/>
          </a:bodyPr>
          <a:lstStyle/>
          <a:p>
            <a:pPr algn="r"/>
            <a:r>
              <a:rPr lang="en-US" sz="6000" i="1" dirty="0">
                <a:solidFill>
                  <a:schemeClr val="bg1"/>
                </a:solidFill>
                <a:latin typeface="Cambria" panose="02040503050406030204" pitchFamily="18" charset="0"/>
              </a:rPr>
              <a:t>Things That </a:t>
            </a:r>
          </a:p>
          <a:p>
            <a:pPr algn="r"/>
            <a:r>
              <a:rPr lang="en-US" sz="6000" i="1" dirty="0">
                <a:solidFill>
                  <a:schemeClr val="bg1"/>
                </a:solidFill>
                <a:latin typeface="Cambria" panose="02040503050406030204" pitchFamily="18" charset="0"/>
              </a:rPr>
              <a:t>Don’t Make Sense</a:t>
            </a:r>
          </a:p>
        </p:txBody>
      </p:sp>
    </p:spTree>
    <p:extLst>
      <p:ext uri="{BB962C8B-B14F-4D97-AF65-F5344CB8AC3E}">
        <p14:creationId xmlns:p14="http://schemas.microsoft.com/office/powerpoint/2010/main" val="6842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32664" y="533400"/>
            <a:ext cx="4114800" cy="1938992"/>
          </a:xfrm>
          <a:prstGeom prst="rect">
            <a:avLst/>
          </a:prstGeom>
          <a:noFill/>
        </p:spPr>
        <p:txBody>
          <a:bodyPr wrap="square" numCol="1" spcCol="1097280" rtlCol="0">
            <a:spAutoFit/>
          </a:bodyPr>
          <a:lstStyle/>
          <a:p>
            <a:r>
              <a:rPr lang="en-US" sz="3000" i="1" dirty="0">
                <a:solidFill>
                  <a:schemeClr val="bg1"/>
                </a:solidFill>
                <a:latin typeface="Cambria" panose="02040503050406030204" pitchFamily="18" charset="0"/>
              </a:rPr>
              <a:t>A High School Diploma represents an average investment of 15,120 hours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2700" r="95600"/>
                    </a14:imgEffect>
                  </a14:imgLayer>
                </a14:imgProps>
              </a:ext>
              <a:ext uri="{28A0092B-C50C-407E-A947-70E740481C1C}">
                <a14:useLocalDpi xmlns:a14="http://schemas.microsoft.com/office/drawing/2010/main" val="0"/>
              </a:ext>
            </a:extLst>
          </a:blip>
          <a:stretch>
            <a:fillRect/>
          </a:stretch>
        </p:blipFill>
        <p:spPr>
          <a:xfrm>
            <a:off x="4539585" y="3676650"/>
            <a:ext cx="4343400" cy="3257550"/>
          </a:xfrm>
          <a:prstGeom prst="rect">
            <a:avLst/>
          </a:prstGeom>
        </p:spPr>
      </p:pic>
      <p:sp>
        <p:nvSpPr>
          <p:cNvPr id="5" name="TextBox 4"/>
          <p:cNvSpPr txBox="1"/>
          <p:nvPr/>
        </p:nvSpPr>
        <p:spPr>
          <a:xfrm>
            <a:off x="332664" y="3352800"/>
            <a:ext cx="4146645" cy="2862322"/>
          </a:xfrm>
          <a:prstGeom prst="rect">
            <a:avLst/>
          </a:prstGeom>
          <a:noFill/>
        </p:spPr>
        <p:txBody>
          <a:bodyPr wrap="square" numCol="1" spcCol="1097280" rtlCol="0">
            <a:spAutoFit/>
          </a:bodyPr>
          <a:lstStyle/>
          <a:p>
            <a:r>
              <a:rPr lang="en-US" sz="3000" i="1" dirty="0">
                <a:solidFill>
                  <a:schemeClr val="bg1"/>
                </a:solidFill>
                <a:latin typeface="Cambria" panose="02040503050406030204" pitchFamily="18" charset="0"/>
              </a:rPr>
              <a:t>A four-year college degree represents another 1,920 hours which amounts to a grand total of 17,040 hour</a:t>
            </a:r>
          </a:p>
        </p:txBody>
      </p:sp>
      <p:sp>
        <p:nvSpPr>
          <p:cNvPr id="6" name="TextBox 5"/>
          <p:cNvSpPr txBox="1"/>
          <p:nvPr/>
        </p:nvSpPr>
        <p:spPr>
          <a:xfrm>
            <a:off x="4752833" y="457200"/>
            <a:ext cx="3886200" cy="3323987"/>
          </a:xfrm>
          <a:prstGeom prst="rect">
            <a:avLst/>
          </a:prstGeom>
          <a:noFill/>
        </p:spPr>
        <p:txBody>
          <a:bodyPr wrap="square" numCol="1" spcCol="1097280" rtlCol="0">
            <a:spAutoFit/>
          </a:bodyPr>
          <a:lstStyle/>
          <a:p>
            <a:pPr algn="r"/>
            <a:r>
              <a:rPr lang="en-US" sz="3000" i="1" dirty="0">
                <a:solidFill>
                  <a:schemeClr val="bg1"/>
                </a:solidFill>
                <a:latin typeface="Cambria" panose="02040503050406030204" pitchFamily="18" charset="0"/>
              </a:rPr>
              <a:t>Along the way we learn much about things we do not believe we      will ever need.                    We sometimes forget we are also learning how to learn and think.</a:t>
            </a:r>
          </a:p>
        </p:txBody>
      </p:sp>
      <p:sp>
        <p:nvSpPr>
          <p:cNvPr id="7" name="Rectangle 6"/>
          <p:cNvSpPr/>
          <p:nvPr/>
        </p:nvSpPr>
        <p:spPr>
          <a:xfrm>
            <a:off x="163772" y="228600"/>
            <a:ext cx="8751627" cy="6477000"/>
          </a:xfrm>
          <a:prstGeom prst="rect">
            <a:avLst/>
          </a:prstGeom>
          <a:noFill/>
          <a:ln w="508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64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6964" y="381000"/>
            <a:ext cx="8192069" cy="707886"/>
          </a:xfrm>
          <a:prstGeom prst="rect">
            <a:avLst/>
          </a:prstGeom>
          <a:noFill/>
        </p:spPr>
        <p:txBody>
          <a:bodyPr wrap="square" numCol="1" spcCol="1097280" rtlCol="0">
            <a:spAutoFit/>
          </a:bodyPr>
          <a:lstStyle/>
          <a:p>
            <a:pPr algn="ctr"/>
            <a:r>
              <a:rPr lang="en-US" sz="4000" b="1" i="1" dirty="0">
                <a:solidFill>
                  <a:schemeClr val="bg1"/>
                </a:solidFill>
                <a:latin typeface="Cambria" panose="02040503050406030204" pitchFamily="18" charset="0"/>
              </a:rPr>
              <a:t>You Can Be Rich Without Money</a:t>
            </a:r>
          </a:p>
        </p:txBody>
      </p:sp>
      <p:sp>
        <p:nvSpPr>
          <p:cNvPr id="6" name="TextBox 5"/>
          <p:cNvSpPr txBox="1"/>
          <p:nvPr/>
        </p:nvSpPr>
        <p:spPr>
          <a:xfrm>
            <a:off x="163772" y="1212025"/>
            <a:ext cx="8751627" cy="430887"/>
          </a:xfrm>
          <a:prstGeom prst="rect">
            <a:avLst/>
          </a:prstGeom>
          <a:solidFill>
            <a:srgbClr val="760000"/>
          </a:solidFill>
        </p:spPr>
        <p:txBody>
          <a:bodyPr wrap="square" numCol="1" spcCol="1097280" rtlCol="0">
            <a:spAutoFit/>
          </a:bodyPr>
          <a:lstStyle/>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It is possible to be rich and never have a large bank account or a fat wallet.</a:t>
            </a:r>
          </a:p>
        </p:txBody>
      </p:sp>
      <p:sp>
        <p:nvSpPr>
          <p:cNvPr id="7" name="Rectangle 6"/>
          <p:cNvSpPr/>
          <p:nvPr/>
        </p:nvSpPr>
        <p:spPr>
          <a:xfrm>
            <a:off x="163772" y="228600"/>
            <a:ext cx="8751627" cy="6477000"/>
          </a:xfrm>
          <a:prstGeom prst="rect">
            <a:avLst/>
          </a:prstGeom>
          <a:noFill/>
          <a:ln w="76200" cmpd="thickThin">
            <a:solidFill>
              <a:srgbClr val="3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868" y="2143661"/>
            <a:ext cx="3394075" cy="4309407"/>
          </a:xfrm>
          <a:prstGeom prst="rect">
            <a:avLst/>
          </a:prstGeom>
        </p:spPr>
      </p:pic>
      <p:sp>
        <p:nvSpPr>
          <p:cNvPr id="9" name="TextBox 8"/>
          <p:cNvSpPr txBox="1"/>
          <p:nvPr/>
        </p:nvSpPr>
        <p:spPr>
          <a:xfrm>
            <a:off x="385138" y="2143661"/>
            <a:ext cx="4750364" cy="1323439"/>
          </a:xfrm>
          <a:prstGeom prst="rect">
            <a:avLst/>
          </a:prstGeom>
          <a:noFill/>
        </p:spPr>
        <p:txBody>
          <a:bodyPr wrap="square" numCol="1" spcCol="1097280" rtlCol="0">
            <a:spAutoFit/>
          </a:bodyPr>
          <a:lstStyle/>
          <a:p>
            <a:r>
              <a:rPr lang="en-US" sz="2000" b="1" dirty="0">
                <a:solidFill>
                  <a:schemeClr val="bg1"/>
                </a:solidFill>
                <a:latin typeface="Calibri" panose="020F0502020204030204" pitchFamily="34" charset="0"/>
                <a:cs typeface="Calibri" panose="020F0502020204030204" pitchFamily="34" charset="0"/>
              </a:rPr>
              <a:t>Revelation 2:9 </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"'I know your tribulation and your poverty ( but you are rich) and the slander of those who say that they are Jews and are not, but are a synagogue of Satan.</a:t>
            </a:r>
            <a:endParaRPr lang="en-US" sz="2000" dirty="0">
              <a:solidFill>
                <a:schemeClr val="bg1"/>
              </a:solidFill>
              <a:latin typeface="Calibri" panose="020F0502020204030204" pitchFamily="34" charset="0"/>
              <a:cs typeface="Calibri" panose="020F0502020204030204" pitchFamily="34" charset="0"/>
            </a:endParaRPr>
          </a:p>
        </p:txBody>
      </p:sp>
      <p:sp>
        <p:nvSpPr>
          <p:cNvPr id="10" name="TextBox 9"/>
          <p:cNvSpPr txBox="1"/>
          <p:nvPr/>
        </p:nvSpPr>
        <p:spPr>
          <a:xfrm>
            <a:off x="385138" y="4267200"/>
            <a:ext cx="4996672" cy="1015663"/>
          </a:xfrm>
          <a:prstGeom prst="rect">
            <a:avLst/>
          </a:prstGeom>
          <a:noFill/>
        </p:spPr>
        <p:txBody>
          <a:bodyPr wrap="square" numCol="1" spcCol="1097280" rtlCol="0">
            <a:spAutoFit/>
          </a:bodyPr>
          <a:lstStyle/>
          <a:p>
            <a:r>
              <a:rPr lang="en-US" sz="2000" b="1" dirty="0">
                <a:solidFill>
                  <a:schemeClr val="bg1"/>
                </a:solidFill>
                <a:latin typeface="Calibri" panose="020F0502020204030204" pitchFamily="34" charset="0"/>
                <a:cs typeface="Calibri" panose="020F0502020204030204" pitchFamily="34" charset="0"/>
              </a:rPr>
              <a:t>2 Corinthians 6:1 </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“As sorrowful, yet always rejoicing; as poor, yet making many rich; as having nothing, yet possessing everything.”</a:t>
            </a:r>
          </a:p>
        </p:txBody>
      </p:sp>
    </p:spTree>
    <p:extLst>
      <p:ext uri="{BB962C8B-B14F-4D97-AF65-F5344CB8AC3E}">
        <p14:creationId xmlns:p14="http://schemas.microsoft.com/office/powerpoint/2010/main" val="37579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6964" y="381000"/>
            <a:ext cx="8192069" cy="707886"/>
          </a:xfrm>
          <a:prstGeom prst="rect">
            <a:avLst/>
          </a:prstGeom>
          <a:noFill/>
        </p:spPr>
        <p:txBody>
          <a:bodyPr wrap="square" numCol="1" spcCol="1097280" rtlCol="0">
            <a:spAutoFit/>
          </a:bodyPr>
          <a:lstStyle/>
          <a:p>
            <a:pPr algn="ctr"/>
            <a:r>
              <a:rPr lang="en-US" sz="4000" b="1" i="1" dirty="0">
                <a:solidFill>
                  <a:schemeClr val="bg1"/>
                </a:solidFill>
                <a:latin typeface="Cambria" panose="02040503050406030204" pitchFamily="18" charset="0"/>
              </a:rPr>
              <a:t>You Can Be Rich Without Money</a:t>
            </a:r>
          </a:p>
        </p:txBody>
      </p:sp>
      <p:sp>
        <p:nvSpPr>
          <p:cNvPr id="6" name="TextBox 5"/>
          <p:cNvSpPr txBox="1"/>
          <p:nvPr/>
        </p:nvSpPr>
        <p:spPr>
          <a:xfrm>
            <a:off x="163772" y="1212025"/>
            <a:ext cx="8751627" cy="769441"/>
          </a:xfrm>
          <a:prstGeom prst="rect">
            <a:avLst/>
          </a:prstGeom>
          <a:solidFill>
            <a:srgbClr val="760000"/>
          </a:solidFill>
        </p:spPr>
        <p:txBody>
          <a:bodyPr wrap="square" numCol="1" spcCol="1097280" rtlCol="0">
            <a:spAutoFit/>
          </a:bodyPr>
          <a:lstStyle/>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Jesus gives us something money cannot buy:                                                                   salvation from our sins and home reserved in heaven</a:t>
            </a:r>
          </a:p>
        </p:txBody>
      </p:sp>
      <p:sp>
        <p:nvSpPr>
          <p:cNvPr id="7" name="Rectangle 6"/>
          <p:cNvSpPr/>
          <p:nvPr/>
        </p:nvSpPr>
        <p:spPr>
          <a:xfrm>
            <a:off x="163772" y="228600"/>
            <a:ext cx="8751627" cy="6477000"/>
          </a:xfrm>
          <a:prstGeom prst="rect">
            <a:avLst/>
          </a:prstGeom>
          <a:noFill/>
          <a:ln w="76200" cmpd="thickThin">
            <a:solidFill>
              <a:srgbClr val="3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176" y="2667000"/>
            <a:ext cx="3147767" cy="3786068"/>
          </a:xfrm>
          <a:prstGeom prst="rect">
            <a:avLst/>
          </a:prstGeom>
        </p:spPr>
      </p:pic>
      <p:sp>
        <p:nvSpPr>
          <p:cNvPr id="9" name="TextBox 8"/>
          <p:cNvSpPr txBox="1"/>
          <p:nvPr/>
        </p:nvSpPr>
        <p:spPr>
          <a:xfrm>
            <a:off x="446964" y="2667000"/>
            <a:ext cx="4750364" cy="3170099"/>
          </a:xfrm>
          <a:prstGeom prst="rect">
            <a:avLst/>
          </a:prstGeom>
          <a:noFill/>
        </p:spPr>
        <p:txBody>
          <a:bodyPr wrap="square" numCol="1" spcCol="1097280" rtlCol="0">
            <a:spAutoFit/>
          </a:bodyPr>
          <a:lstStyle/>
          <a:p>
            <a:pPr>
              <a:spcAft>
                <a:spcPts val="2400"/>
              </a:spcAft>
            </a:pPr>
            <a:r>
              <a:rPr lang="en-US" sz="2000" b="1" dirty="0">
                <a:solidFill>
                  <a:schemeClr val="bg1"/>
                </a:solidFill>
                <a:latin typeface="Calibri" panose="020F0502020204030204" pitchFamily="34" charset="0"/>
                <a:cs typeface="Calibri" panose="020F0502020204030204" pitchFamily="34" charset="0"/>
              </a:rPr>
              <a:t>2 Corinthians 8:9 </a:t>
            </a:r>
            <a:r>
              <a:rPr lang="en-US" sz="2000" dirty="0">
                <a:solidFill>
                  <a:schemeClr val="bg1"/>
                </a:solidFill>
                <a:latin typeface="Calibri" panose="020F0502020204030204" pitchFamily="34" charset="0"/>
                <a:cs typeface="Calibri" panose="020F0502020204030204" pitchFamily="34" charset="0"/>
              </a:rPr>
              <a:t>– Jesus became poor so we could be rich with His grace</a:t>
            </a:r>
          </a:p>
          <a:p>
            <a:pPr>
              <a:spcAft>
                <a:spcPts val="2400"/>
              </a:spcAft>
            </a:pPr>
            <a:r>
              <a:rPr lang="en-US" sz="2000" b="1" dirty="0">
                <a:solidFill>
                  <a:schemeClr val="bg1"/>
                </a:solidFill>
                <a:latin typeface="Calibri" panose="020F0502020204030204" pitchFamily="34" charset="0"/>
                <a:cs typeface="Calibri" panose="020F0502020204030204" pitchFamily="34" charset="0"/>
              </a:rPr>
              <a:t>Ephesians 1:3 </a:t>
            </a:r>
            <a:r>
              <a:rPr lang="en-US" sz="2000" dirty="0">
                <a:solidFill>
                  <a:schemeClr val="bg1"/>
                </a:solidFill>
                <a:latin typeface="Calibri" panose="020F0502020204030204" pitchFamily="34" charset="0"/>
                <a:cs typeface="Calibri" panose="020F0502020204030204" pitchFamily="34" charset="0"/>
              </a:rPr>
              <a:t>– Christ has blessed us </a:t>
            </a:r>
            <a:r>
              <a:rPr lang="en-US" sz="2000" i="1" dirty="0">
                <a:solidFill>
                  <a:schemeClr val="bg1"/>
                </a:solidFill>
                <a:latin typeface="Calibri" panose="020F0502020204030204" pitchFamily="34" charset="0"/>
                <a:cs typeface="Calibri" panose="020F0502020204030204" pitchFamily="34" charset="0"/>
              </a:rPr>
              <a:t>with everything spiritual blessing.</a:t>
            </a:r>
          </a:p>
          <a:p>
            <a:pPr>
              <a:spcAft>
                <a:spcPts val="2400"/>
              </a:spcAft>
            </a:pPr>
            <a:r>
              <a:rPr lang="en-US" sz="2000" b="1" dirty="0">
                <a:solidFill>
                  <a:schemeClr val="bg1"/>
                </a:solidFill>
                <a:latin typeface="Calibri" panose="020F0502020204030204" pitchFamily="34" charset="0"/>
                <a:cs typeface="Calibri" panose="020F0502020204030204" pitchFamily="34" charset="0"/>
              </a:rPr>
              <a:t>1 Timothy 6:18 </a:t>
            </a:r>
            <a:r>
              <a:rPr lang="en-US" sz="2000" dirty="0">
                <a:solidFill>
                  <a:schemeClr val="bg1"/>
                </a:solidFill>
                <a:latin typeface="Calibri" panose="020F0502020204030204" pitchFamily="34" charset="0"/>
                <a:cs typeface="Calibri" panose="020F0502020204030204" pitchFamily="34" charset="0"/>
              </a:rPr>
              <a:t>– We are to be </a:t>
            </a:r>
            <a:r>
              <a:rPr lang="en-US" sz="2000" i="1" dirty="0">
                <a:solidFill>
                  <a:schemeClr val="bg1"/>
                </a:solidFill>
                <a:latin typeface="Calibri" panose="020F0502020204030204" pitchFamily="34" charset="0"/>
                <a:cs typeface="Calibri" panose="020F0502020204030204" pitchFamily="34" charset="0"/>
              </a:rPr>
              <a:t>rich in good works </a:t>
            </a:r>
            <a:r>
              <a:rPr lang="en-US" sz="2000" dirty="0">
                <a:solidFill>
                  <a:schemeClr val="bg1"/>
                </a:solidFill>
                <a:latin typeface="Calibri" panose="020F0502020204030204" pitchFamily="34" charset="0"/>
                <a:cs typeface="Calibri" panose="020F0502020204030204" pitchFamily="34" charset="0"/>
              </a:rPr>
              <a:t>and generous and ready to share.  </a:t>
            </a:r>
          </a:p>
          <a:p>
            <a:pPr>
              <a:spcAft>
                <a:spcPts val="1200"/>
              </a:spcAft>
            </a:pP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78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3550" y="289426"/>
            <a:ext cx="8192069" cy="861774"/>
          </a:xfrm>
          <a:prstGeom prst="rect">
            <a:avLst/>
          </a:prstGeom>
          <a:noFill/>
        </p:spPr>
        <p:txBody>
          <a:bodyPr wrap="square" numCol="1" spcCol="1097280" rtlCol="0">
            <a:spAutoFit/>
          </a:bodyPr>
          <a:lstStyle/>
          <a:p>
            <a:pPr algn="ctr"/>
            <a:r>
              <a:rPr lang="en-US" sz="5000" b="1" i="1" dirty="0">
                <a:solidFill>
                  <a:schemeClr val="bg1"/>
                </a:solidFill>
                <a:latin typeface="Cambria" panose="02040503050406030204" pitchFamily="18" charset="0"/>
              </a:rPr>
              <a:t>The Way Up Is Down</a:t>
            </a:r>
          </a:p>
        </p:txBody>
      </p:sp>
      <p:sp>
        <p:nvSpPr>
          <p:cNvPr id="6" name="TextBox 5"/>
          <p:cNvSpPr txBox="1"/>
          <p:nvPr/>
        </p:nvSpPr>
        <p:spPr>
          <a:xfrm>
            <a:off x="163772" y="1212025"/>
            <a:ext cx="8751627" cy="769441"/>
          </a:xfrm>
          <a:prstGeom prst="rect">
            <a:avLst/>
          </a:prstGeom>
          <a:solidFill>
            <a:srgbClr val="760000"/>
          </a:solidFill>
        </p:spPr>
        <p:txBody>
          <a:bodyPr wrap="square" numCol="1" spcCol="1097280" rtlCol="0">
            <a:spAutoFit/>
          </a:bodyPr>
          <a:lstStyle/>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Watch out for pride; we have to get down on </a:t>
            </a:r>
          </a:p>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our knees to ascend to heaven</a:t>
            </a:r>
          </a:p>
        </p:txBody>
      </p:sp>
      <p:sp>
        <p:nvSpPr>
          <p:cNvPr id="7" name="Rectangle 6"/>
          <p:cNvSpPr/>
          <p:nvPr/>
        </p:nvSpPr>
        <p:spPr>
          <a:xfrm>
            <a:off x="163772" y="228600"/>
            <a:ext cx="8751627" cy="6477000"/>
          </a:xfrm>
          <a:prstGeom prst="rect">
            <a:avLst/>
          </a:prstGeom>
          <a:noFill/>
          <a:ln w="76200" cmpd="thickThin">
            <a:solidFill>
              <a:srgbClr val="3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2412" y="2296819"/>
            <a:ext cx="4815387" cy="4093428"/>
          </a:xfrm>
          <a:prstGeom prst="rect">
            <a:avLst/>
          </a:prstGeom>
          <a:noFill/>
        </p:spPr>
        <p:txBody>
          <a:bodyPr wrap="square" numCol="1" spcCol="1097280" rtlCol="0">
            <a:spAutoFit/>
          </a:bodyPr>
          <a:lstStyle/>
          <a:p>
            <a:pPr>
              <a:spcAft>
                <a:spcPts val="2400"/>
              </a:spcAft>
            </a:pPr>
            <a:r>
              <a:rPr lang="en-US" sz="2000" b="1" dirty="0">
                <a:solidFill>
                  <a:schemeClr val="bg1"/>
                </a:solidFill>
                <a:latin typeface="Calibri" panose="020F0502020204030204" pitchFamily="34" charset="0"/>
                <a:cs typeface="Calibri" panose="020F0502020204030204" pitchFamily="34" charset="0"/>
              </a:rPr>
              <a:t>Luke 18:11-14 </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“The Pharisee, standing by himself, prayed thus: 'God, I thank you that I am not like other men, </a:t>
            </a:r>
            <a:r>
              <a:rPr lang="en-US" sz="2000" i="1" dirty="0" err="1">
                <a:solidFill>
                  <a:schemeClr val="bg1"/>
                </a:solidFill>
                <a:latin typeface="Calibri" panose="020F0502020204030204" pitchFamily="34" charset="0"/>
                <a:cs typeface="Calibri" panose="020F0502020204030204" pitchFamily="34" charset="0"/>
              </a:rPr>
              <a:t>extortioners</a:t>
            </a:r>
            <a:r>
              <a:rPr lang="en-US" sz="2000" i="1" dirty="0">
                <a:solidFill>
                  <a:schemeClr val="bg1"/>
                </a:solidFill>
                <a:latin typeface="Calibri" panose="020F0502020204030204" pitchFamily="34" charset="0"/>
                <a:cs typeface="Calibri" panose="020F0502020204030204" pitchFamily="34" charset="0"/>
              </a:rPr>
              <a:t>, unjust, adulterers, or even like this tax collector.  I fast twice a week; I give tithes of all that I get.'  But the tax collector, standing far off, would not even lift up his eyes to heaven, but beat his breast, saying, 'God, be merciful to me, a sinner!'  </a:t>
            </a:r>
            <a:r>
              <a:rPr lang="en-US" sz="2000" i="1" u="sng" dirty="0">
                <a:solidFill>
                  <a:schemeClr val="bg1"/>
                </a:solidFill>
                <a:latin typeface="Calibri" panose="020F0502020204030204" pitchFamily="34" charset="0"/>
                <a:cs typeface="Calibri" panose="020F0502020204030204" pitchFamily="34" charset="0"/>
              </a:rPr>
              <a:t>I tell you, this man went down to his house justified, rather than the other. </a:t>
            </a:r>
            <a:r>
              <a:rPr lang="en-US" sz="2000" i="1" dirty="0">
                <a:solidFill>
                  <a:schemeClr val="bg1"/>
                </a:solidFill>
                <a:latin typeface="Calibri" panose="020F0502020204030204" pitchFamily="34" charset="0"/>
                <a:cs typeface="Calibri" panose="020F0502020204030204" pitchFamily="34" charset="0"/>
              </a:rPr>
              <a:t>For everyone who exalts himself will be humbled, but the one who humbles himself will be exalted."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733800"/>
            <a:ext cx="3042335" cy="2806700"/>
          </a:xfrm>
          <a:prstGeom prst="rect">
            <a:avLst/>
          </a:prstGeom>
        </p:spPr>
      </p:pic>
      <p:sp>
        <p:nvSpPr>
          <p:cNvPr id="8" name="TextBox 7"/>
          <p:cNvSpPr txBox="1"/>
          <p:nvPr/>
        </p:nvSpPr>
        <p:spPr>
          <a:xfrm>
            <a:off x="5537576" y="2274073"/>
            <a:ext cx="3281227" cy="1015663"/>
          </a:xfrm>
          <a:prstGeom prst="rect">
            <a:avLst/>
          </a:prstGeom>
          <a:noFill/>
        </p:spPr>
        <p:txBody>
          <a:bodyPr wrap="square" numCol="1" spcCol="1097280" rtlCol="0">
            <a:spAutoFit/>
          </a:bodyPr>
          <a:lstStyle/>
          <a:p>
            <a:r>
              <a:rPr lang="en-US" sz="2000" b="1" dirty="0">
                <a:solidFill>
                  <a:schemeClr val="bg1"/>
                </a:solidFill>
                <a:latin typeface="Calibri" panose="020F0502020204030204" pitchFamily="34" charset="0"/>
                <a:cs typeface="Calibri" panose="020F0502020204030204" pitchFamily="34" charset="0"/>
              </a:rPr>
              <a:t>Matthew 5:3 </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"Blessed are the poor in spirit, for theirs is the kingdom of heaven.”</a:t>
            </a:r>
          </a:p>
        </p:txBody>
      </p:sp>
    </p:spTree>
    <p:extLst>
      <p:ext uri="{BB962C8B-B14F-4D97-AF65-F5344CB8AC3E}">
        <p14:creationId xmlns:p14="http://schemas.microsoft.com/office/powerpoint/2010/main" val="7829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3550" y="289426"/>
            <a:ext cx="8192069" cy="784830"/>
          </a:xfrm>
          <a:prstGeom prst="rect">
            <a:avLst/>
          </a:prstGeom>
          <a:noFill/>
        </p:spPr>
        <p:txBody>
          <a:bodyPr wrap="square" numCol="1" spcCol="1097280" rtlCol="0">
            <a:spAutoFit/>
          </a:bodyPr>
          <a:lstStyle/>
          <a:p>
            <a:pPr algn="ctr"/>
            <a:r>
              <a:rPr lang="en-US" sz="4500" b="1" i="1" dirty="0">
                <a:solidFill>
                  <a:schemeClr val="bg1"/>
                </a:solidFill>
                <a:latin typeface="Cambria" panose="02040503050406030204" pitchFamily="18" charset="0"/>
              </a:rPr>
              <a:t>One Is Strong When He Is Weak</a:t>
            </a:r>
          </a:p>
        </p:txBody>
      </p:sp>
      <p:sp>
        <p:nvSpPr>
          <p:cNvPr id="6" name="TextBox 5"/>
          <p:cNvSpPr txBox="1"/>
          <p:nvPr/>
        </p:nvSpPr>
        <p:spPr>
          <a:xfrm>
            <a:off x="163772" y="1212025"/>
            <a:ext cx="8751627" cy="430887"/>
          </a:xfrm>
          <a:prstGeom prst="rect">
            <a:avLst/>
          </a:prstGeom>
          <a:solidFill>
            <a:srgbClr val="760000"/>
          </a:solidFill>
        </p:spPr>
        <p:txBody>
          <a:bodyPr wrap="square" numCol="1" spcCol="1097280" rtlCol="0">
            <a:spAutoFit/>
          </a:bodyPr>
          <a:lstStyle/>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Honorable and Biblical strength is different than worldly strength</a:t>
            </a:r>
          </a:p>
        </p:txBody>
      </p:sp>
      <p:sp>
        <p:nvSpPr>
          <p:cNvPr id="7" name="Rectangle 6"/>
          <p:cNvSpPr/>
          <p:nvPr/>
        </p:nvSpPr>
        <p:spPr>
          <a:xfrm>
            <a:off x="163772" y="228600"/>
            <a:ext cx="8751627" cy="6477000"/>
          </a:xfrm>
          <a:prstGeom prst="rect">
            <a:avLst/>
          </a:prstGeom>
          <a:noFill/>
          <a:ln w="76200" cmpd="thickThin">
            <a:solidFill>
              <a:srgbClr val="3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2412" y="2401199"/>
            <a:ext cx="4815387" cy="3477875"/>
          </a:xfrm>
          <a:prstGeom prst="rect">
            <a:avLst/>
          </a:prstGeom>
          <a:noFill/>
        </p:spPr>
        <p:txBody>
          <a:bodyPr wrap="square" numCol="1" spcCol="1097280" rtlCol="0">
            <a:spAutoFit/>
          </a:bodyPr>
          <a:lstStyle/>
          <a:p>
            <a:pPr>
              <a:spcAft>
                <a:spcPts val="2400"/>
              </a:spcAft>
            </a:pPr>
            <a:r>
              <a:rPr lang="en-US" sz="2000" b="1" dirty="0">
                <a:solidFill>
                  <a:schemeClr val="bg1"/>
                </a:solidFill>
                <a:latin typeface="Calibri" panose="020F0502020204030204" pitchFamily="34" charset="0"/>
                <a:cs typeface="Calibri" panose="020F0502020204030204" pitchFamily="34" charset="0"/>
              </a:rPr>
              <a:t>2 Corinthians 12:9 </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But he said to me, ‘My grace is sufficient for you, for my power is made perfect in weakness.’ Therefore I will boast all the more gladly of my weaknesses, so that the power of Christ may rest upon me.’” </a:t>
            </a:r>
          </a:p>
          <a:p>
            <a:pPr>
              <a:spcAft>
                <a:spcPts val="2400"/>
              </a:spcAft>
            </a:pPr>
            <a:r>
              <a:rPr lang="en-US" sz="2000" b="1" dirty="0">
                <a:solidFill>
                  <a:schemeClr val="bg1"/>
                </a:solidFill>
                <a:latin typeface="Calibri" panose="020F0502020204030204" pitchFamily="34" charset="0"/>
                <a:cs typeface="Calibri" panose="020F0502020204030204" pitchFamily="34" charset="0"/>
              </a:rPr>
              <a:t>1 Corinthians 1:27 </a:t>
            </a:r>
            <a:r>
              <a:rPr lang="en-US" sz="2000" i="1" dirty="0">
                <a:solidFill>
                  <a:schemeClr val="bg1"/>
                </a:solidFill>
                <a:latin typeface="Calibri" panose="020F0502020204030204" pitchFamily="34" charset="0"/>
                <a:cs typeface="Calibri" panose="020F0502020204030204" pitchFamily="34" charset="0"/>
              </a:rPr>
              <a:t>– “But God chose what is foolish in the world to shame the wise; God chose what is weak in the world to shame the strong.”</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561"/>
          <a:stretch/>
        </p:blipFill>
        <p:spPr>
          <a:xfrm>
            <a:off x="5536439" y="2438400"/>
            <a:ext cx="3099179" cy="3951847"/>
          </a:xfrm>
          <a:prstGeom prst="rect">
            <a:avLst/>
          </a:prstGeom>
        </p:spPr>
      </p:pic>
    </p:spTree>
    <p:extLst>
      <p:ext uri="{BB962C8B-B14F-4D97-AF65-F5344CB8AC3E}">
        <p14:creationId xmlns:p14="http://schemas.microsoft.com/office/powerpoint/2010/main" val="94522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3550" y="289426"/>
            <a:ext cx="8192069" cy="784830"/>
          </a:xfrm>
          <a:prstGeom prst="rect">
            <a:avLst/>
          </a:prstGeom>
          <a:noFill/>
        </p:spPr>
        <p:txBody>
          <a:bodyPr wrap="square" numCol="1" spcCol="1097280" rtlCol="0">
            <a:spAutoFit/>
          </a:bodyPr>
          <a:lstStyle/>
          <a:p>
            <a:pPr algn="ctr"/>
            <a:r>
              <a:rPr lang="en-US" sz="4500" b="1" i="1" dirty="0">
                <a:solidFill>
                  <a:schemeClr val="bg1"/>
                </a:solidFill>
                <a:latin typeface="Cambria" panose="02040503050406030204" pitchFamily="18" charset="0"/>
              </a:rPr>
              <a:t>One Must Cry To Be Happy</a:t>
            </a:r>
          </a:p>
        </p:txBody>
      </p:sp>
      <p:sp>
        <p:nvSpPr>
          <p:cNvPr id="6" name="TextBox 5"/>
          <p:cNvSpPr txBox="1"/>
          <p:nvPr/>
        </p:nvSpPr>
        <p:spPr>
          <a:xfrm>
            <a:off x="163772" y="1212025"/>
            <a:ext cx="8751627" cy="769441"/>
          </a:xfrm>
          <a:prstGeom prst="rect">
            <a:avLst/>
          </a:prstGeom>
          <a:solidFill>
            <a:srgbClr val="760000"/>
          </a:solidFill>
        </p:spPr>
        <p:txBody>
          <a:bodyPr wrap="square" numCol="1" spcCol="1097280" rtlCol="0">
            <a:spAutoFit/>
          </a:bodyPr>
          <a:lstStyle/>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Everyone wants to party and have a good time – </a:t>
            </a:r>
          </a:p>
          <a:p>
            <a:pPr algn="ctr"/>
            <a:r>
              <a:rPr lang="en-US" sz="2200" dirty="0">
                <a:effectLst>
                  <a:outerShdw blurRad="50800" dist="63500" dir="2700000" algn="tl" rotWithShape="0">
                    <a:prstClr val="black"/>
                  </a:outerShdw>
                </a:effectLst>
                <a:latin typeface="Calibri" panose="020F0502020204030204" pitchFamily="34" charset="0"/>
                <a:cs typeface="Calibri" panose="020F0502020204030204" pitchFamily="34" charset="0"/>
              </a:rPr>
              <a:t>few want to contemplate seriously on life</a:t>
            </a:r>
          </a:p>
        </p:txBody>
      </p:sp>
      <p:sp>
        <p:nvSpPr>
          <p:cNvPr id="7" name="Rectangle 6"/>
          <p:cNvSpPr/>
          <p:nvPr/>
        </p:nvSpPr>
        <p:spPr>
          <a:xfrm>
            <a:off x="163772" y="228600"/>
            <a:ext cx="8751627" cy="6477000"/>
          </a:xfrm>
          <a:prstGeom prst="rect">
            <a:avLst/>
          </a:prstGeom>
          <a:noFill/>
          <a:ln w="76200" cmpd="thickThin">
            <a:solidFill>
              <a:srgbClr val="3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2359" y="2312938"/>
            <a:ext cx="4604442" cy="4093428"/>
          </a:xfrm>
          <a:prstGeom prst="rect">
            <a:avLst/>
          </a:prstGeom>
          <a:noFill/>
        </p:spPr>
        <p:txBody>
          <a:bodyPr wrap="square" numCol="1" spcCol="1097280" rtlCol="0">
            <a:spAutoFit/>
          </a:bodyPr>
          <a:lstStyle/>
          <a:p>
            <a:pPr>
              <a:spcAft>
                <a:spcPts val="2400"/>
              </a:spcAft>
            </a:pPr>
            <a:r>
              <a:rPr lang="en-US" sz="2000" b="1" dirty="0">
                <a:solidFill>
                  <a:schemeClr val="bg1"/>
                </a:solidFill>
                <a:latin typeface="Calibri" panose="020F0502020204030204" pitchFamily="34" charset="0"/>
                <a:cs typeface="Calibri" panose="020F0502020204030204" pitchFamily="34" charset="0"/>
              </a:rPr>
              <a:t>Matthew 5:4 </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"Blessed are those who mourn, for they shall be comforted.”</a:t>
            </a:r>
          </a:p>
          <a:p>
            <a:pPr>
              <a:spcAft>
                <a:spcPts val="2400"/>
              </a:spcAft>
            </a:pPr>
            <a:r>
              <a:rPr lang="en-US" sz="2000" b="1" dirty="0">
                <a:solidFill>
                  <a:schemeClr val="bg1"/>
                </a:solidFill>
                <a:latin typeface="Calibri" panose="020F0502020204030204" pitchFamily="34" charset="0"/>
                <a:cs typeface="Calibri" panose="020F0502020204030204" pitchFamily="34" charset="0"/>
              </a:rPr>
              <a:t>John 16:20 </a:t>
            </a:r>
            <a:r>
              <a:rPr lang="en-US" sz="2000" i="1" dirty="0">
                <a:solidFill>
                  <a:schemeClr val="bg1"/>
                </a:solidFill>
                <a:latin typeface="Calibri" panose="020F0502020204030204" pitchFamily="34" charset="0"/>
                <a:cs typeface="Calibri" panose="020F0502020204030204" pitchFamily="34" charset="0"/>
              </a:rPr>
              <a:t>– “Truly, truly, I say to you, you will weep and lament, but the world will rejoice. You will be sorrowful, but your sorrow will turn into joy.”</a:t>
            </a:r>
          </a:p>
          <a:p>
            <a:pPr>
              <a:spcAft>
                <a:spcPts val="2400"/>
              </a:spcAft>
            </a:pPr>
            <a:r>
              <a:rPr lang="en-US" sz="2000" b="1" dirty="0">
                <a:solidFill>
                  <a:schemeClr val="bg1"/>
                </a:solidFill>
                <a:latin typeface="Calibri" panose="020F0502020204030204" pitchFamily="34" charset="0"/>
                <a:cs typeface="Calibri" panose="020F0502020204030204" pitchFamily="34" charset="0"/>
              </a:rPr>
              <a:t>Revelation 21:4 </a:t>
            </a:r>
            <a:r>
              <a:rPr lang="en-US" sz="2000" i="1" dirty="0">
                <a:solidFill>
                  <a:schemeClr val="bg1"/>
                </a:solidFill>
                <a:latin typeface="Calibri" panose="020F0502020204030204" pitchFamily="34" charset="0"/>
                <a:cs typeface="Calibri" panose="020F0502020204030204" pitchFamily="34" charset="0"/>
              </a:rPr>
              <a:t>– “He will wipe away every tear from their eyes, and death shall be no more, neither shall there be mourning nor crying nor pain anymore, for the former things have passed away."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392" y="3234112"/>
            <a:ext cx="3914830" cy="3149508"/>
          </a:xfrm>
          <a:prstGeom prst="rect">
            <a:avLst/>
          </a:prstGeom>
        </p:spPr>
      </p:pic>
    </p:spTree>
    <p:extLst>
      <p:ext uri="{BB962C8B-B14F-4D97-AF65-F5344CB8AC3E}">
        <p14:creationId xmlns:p14="http://schemas.microsoft.com/office/powerpoint/2010/main" val="136546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419600" y="21609"/>
            <a:ext cx="4495800" cy="2631490"/>
          </a:xfrm>
          <a:prstGeom prst="rect">
            <a:avLst/>
          </a:prstGeom>
          <a:noFill/>
        </p:spPr>
        <p:txBody>
          <a:bodyPr wrap="square" numCol="1" spcCol="1097280" rtlCol="0">
            <a:spAutoFit/>
          </a:bodyPr>
          <a:lstStyle/>
          <a:p>
            <a:pPr algn="r"/>
            <a:r>
              <a:rPr lang="en-US" sz="5500" b="1" i="1" dirty="0">
                <a:solidFill>
                  <a:srgbClr val="002060"/>
                </a:solidFill>
                <a:latin typeface="Cambria" panose="02040503050406030204" pitchFamily="18" charset="0"/>
              </a:rPr>
              <a:t>Things That </a:t>
            </a:r>
          </a:p>
          <a:p>
            <a:pPr algn="r"/>
            <a:r>
              <a:rPr lang="en-US" sz="5500" b="1" i="1" dirty="0">
                <a:solidFill>
                  <a:srgbClr val="002060"/>
                </a:solidFill>
                <a:latin typeface="Cambria" panose="02040503050406030204" pitchFamily="18" charset="0"/>
              </a:rPr>
              <a:t>Don’t Make Sense</a:t>
            </a:r>
          </a:p>
        </p:txBody>
      </p:sp>
      <p:sp>
        <p:nvSpPr>
          <p:cNvPr id="4" name="Rectangle 3"/>
          <p:cNvSpPr/>
          <p:nvPr/>
        </p:nvSpPr>
        <p:spPr>
          <a:xfrm>
            <a:off x="5758218" y="3429000"/>
            <a:ext cx="3287973" cy="3031599"/>
          </a:xfrm>
          <a:prstGeom prst="rect">
            <a:avLst/>
          </a:prstGeom>
        </p:spPr>
        <p:txBody>
          <a:bodyPr wrap="square">
            <a:spAutoFit/>
          </a:bodyPr>
          <a:lstStyle/>
          <a:p>
            <a:r>
              <a:rPr lang="en-US" sz="2000" b="1" dirty="0">
                <a:solidFill>
                  <a:schemeClr val="bg1"/>
                </a:solidFill>
                <a:latin typeface="Calibri" panose="020F0502020204030204" pitchFamily="34" charset="0"/>
                <a:cs typeface="Calibri" panose="020F0502020204030204" pitchFamily="34" charset="0"/>
              </a:rPr>
              <a:t>1 Corinthians 13:11-12:</a:t>
            </a:r>
          </a:p>
          <a:p>
            <a:r>
              <a:rPr lang="en-US" sz="1900" i="1" dirty="0">
                <a:solidFill>
                  <a:schemeClr val="bg1"/>
                </a:solidFill>
                <a:latin typeface="Calibri" panose="020F0502020204030204" pitchFamily="34" charset="0"/>
                <a:cs typeface="Calibri" panose="020F0502020204030204" pitchFamily="34" charset="0"/>
              </a:rPr>
              <a:t>“When I was a child, I spoke like a child, I thought like a child, I reasoned like a child. When I became a man, I gave up childish ways. For now we see in a mirror dimly, but then face to face. Now I know in part; then I shall know fully, even as I have been fully known.”</a:t>
            </a:r>
          </a:p>
        </p:txBody>
      </p:sp>
      <p:pic>
        <p:nvPicPr>
          <p:cNvPr id="8" name="Picture 7" descr="A picture containing drawing&#10;&#10;Description automatically generated">
            <a:extLst>
              <a:ext uri="{FF2B5EF4-FFF2-40B4-BE49-F238E27FC236}">
                <a16:creationId xmlns:a16="http://schemas.microsoft.com/office/drawing/2014/main" id="{FA459B10-06CF-4F27-9DFB-2278FA832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0"/>
            <a:ext cx="3768132" cy="4953000"/>
          </a:xfrm>
          <a:prstGeom prst="rect">
            <a:avLst/>
          </a:prstGeom>
        </p:spPr>
      </p:pic>
    </p:spTree>
    <p:extLst>
      <p:ext uri="{BB962C8B-B14F-4D97-AF65-F5344CB8AC3E}">
        <p14:creationId xmlns:p14="http://schemas.microsoft.com/office/powerpoint/2010/main" val="313115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numCol="2" spcCol="1097280" rtlCol="0">
        <a:spAutoFit/>
      </a:bodyPr>
      <a:lstStyle>
        <a:defPPr>
          <a:defRPr sz="3200" b="1"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9849</TotalTime>
  <Words>689</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Cambria</vt:lpstr>
      <vt:lpstr>Consolas</vt:lpstr>
      <vt:lpstr>Corbel</vt:lpstr>
      <vt:lpstr>Wingdings</vt:lpstr>
      <vt:lpstr>Wingdings 2</vt:lpstr>
      <vt:lpstr>Wingdings 3</vt:lpstr>
      <vt:lpstr>Sample presentation slides(2)</vt:lpstr>
      <vt:lpstr>1_Metro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EastView</dc:creator>
  <cp:lastModifiedBy>Michael Wilson</cp:lastModifiedBy>
  <cp:revision>548</cp:revision>
  <dcterms:created xsi:type="dcterms:W3CDTF">2012-01-09T19:12:22Z</dcterms:created>
  <dcterms:modified xsi:type="dcterms:W3CDTF">2020-02-23T02:03:16Z</dcterms:modified>
</cp:coreProperties>
</file>