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Lst>
  <p:notesMasterIdLst>
    <p:notesMasterId r:id="rId20"/>
  </p:notesMasterIdLst>
  <p:sldIdLst>
    <p:sldId id="1847" r:id="rId4"/>
    <p:sldId id="1875" r:id="rId5"/>
    <p:sldId id="257" r:id="rId6"/>
    <p:sldId id="258" r:id="rId7"/>
    <p:sldId id="259" r:id="rId8"/>
    <p:sldId id="260" r:id="rId9"/>
    <p:sldId id="261" r:id="rId10"/>
    <p:sldId id="263" r:id="rId11"/>
    <p:sldId id="266" r:id="rId12"/>
    <p:sldId id="267" r:id="rId13"/>
    <p:sldId id="265"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a:srgbClr val="00863D"/>
    <a:srgbClr val="3A1953"/>
    <a:srgbClr val="4A206A"/>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4D9C2-221A-4BE6-84A1-8F8B849B4E99}" v="1" dt="2020-03-01T13:13:20.959"/>
    <p1510:client id="{7DA72C88-200E-4B5A-AB2A-574424FB278C}" v="4" dt="2020-02-29T19:59:39.9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5" d="100"/>
          <a:sy n="75" d="100"/>
        </p:scale>
        <p:origin x="981" y="69"/>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Coles" userId="836318eaa563bc91" providerId="LiveId" clId="{FC95ED98-EA23-4F85-BA2E-18B83B12AC51}"/>
    <pc:docChg chg="addSld delSld modSld delMainMaster">
      <pc:chgData name="Gary Coles" userId="836318eaa563bc91" providerId="LiveId" clId="{FC95ED98-EA23-4F85-BA2E-18B83B12AC51}" dt="2020-02-28T17:24:13.953" v="42" actId="47"/>
      <pc:docMkLst>
        <pc:docMk/>
      </pc:docMkLst>
      <pc:sldChg chg="del">
        <pc:chgData name="Gary Coles" userId="836318eaa563bc91" providerId="LiveId" clId="{FC95ED98-EA23-4F85-BA2E-18B83B12AC51}" dt="2020-02-28T17:23:27.682" v="0" actId="47"/>
        <pc:sldMkLst>
          <pc:docMk/>
          <pc:sldMk cId="1122721426" sldId="273"/>
        </pc:sldMkLst>
      </pc:sldChg>
      <pc:sldChg chg="del">
        <pc:chgData name="Gary Coles" userId="836318eaa563bc91" providerId="LiveId" clId="{FC95ED98-EA23-4F85-BA2E-18B83B12AC51}" dt="2020-02-28T17:23:28.199" v="1" actId="47"/>
        <pc:sldMkLst>
          <pc:docMk/>
          <pc:sldMk cId="2848384104" sldId="274"/>
        </pc:sldMkLst>
      </pc:sldChg>
      <pc:sldChg chg="del">
        <pc:chgData name="Gary Coles" userId="836318eaa563bc91" providerId="LiveId" clId="{FC95ED98-EA23-4F85-BA2E-18B83B12AC51}" dt="2020-02-28T17:23:28.855" v="2" actId="47"/>
        <pc:sldMkLst>
          <pc:docMk/>
          <pc:sldMk cId="228146492" sldId="276"/>
        </pc:sldMkLst>
      </pc:sldChg>
      <pc:sldChg chg="del">
        <pc:chgData name="Gary Coles" userId="836318eaa563bc91" providerId="LiveId" clId="{FC95ED98-EA23-4F85-BA2E-18B83B12AC51}" dt="2020-02-28T17:24:13.953" v="42" actId="47"/>
        <pc:sldMkLst>
          <pc:docMk/>
          <pc:sldMk cId="3068299282" sldId="277"/>
        </pc:sldMkLst>
      </pc:sldChg>
      <pc:sldChg chg="add">
        <pc:chgData name="Gary Coles" userId="836318eaa563bc91" providerId="LiveId" clId="{FC95ED98-EA23-4F85-BA2E-18B83B12AC51}" dt="2020-02-28T17:23:33.577" v="3"/>
        <pc:sldMkLst>
          <pc:docMk/>
          <pc:sldMk cId="2197319579" sldId="477"/>
        </pc:sldMkLst>
      </pc:sldChg>
      <pc:sldChg chg="modSp add">
        <pc:chgData name="Gary Coles" userId="836318eaa563bc91" providerId="LiveId" clId="{FC95ED98-EA23-4F85-BA2E-18B83B12AC51}" dt="2020-02-28T17:24:05.630" v="41" actId="20577"/>
        <pc:sldMkLst>
          <pc:docMk/>
          <pc:sldMk cId="3067960435" sldId="1846"/>
        </pc:sldMkLst>
        <pc:spChg chg="mod">
          <ac:chgData name="Gary Coles" userId="836318eaa563bc91" providerId="LiveId" clId="{FC95ED98-EA23-4F85-BA2E-18B83B12AC51}" dt="2020-02-28T17:24:05.630" v="41" actId="20577"/>
          <ac:spMkLst>
            <pc:docMk/>
            <pc:sldMk cId="3067960435" sldId="1846"/>
            <ac:spMk id="4" creationId="{D31367B6-C8FC-47C7-BC52-8B2CEA2B6EC0}"/>
          </ac:spMkLst>
        </pc:spChg>
      </pc:sldChg>
      <pc:sldChg chg="add">
        <pc:chgData name="Gary Coles" userId="836318eaa563bc91" providerId="LiveId" clId="{FC95ED98-EA23-4F85-BA2E-18B83B12AC51}" dt="2020-02-28T17:23:33.577" v="3"/>
        <pc:sldMkLst>
          <pc:docMk/>
          <pc:sldMk cId="1317005908" sldId="1847"/>
        </pc:sldMkLst>
      </pc:sldChg>
      <pc:sldChg chg="add">
        <pc:chgData name="Gary Coles" userId="836318eaa563bc91" providerId="LiveId" clId="{FC95ED98-EA23-4F85-BA2E-18B83B12AC51}" dt="2020-02-28T17:23:33.577" v="3"/>
        <pc:sldMkLst>
          <pc:docMk/>
          <pc:sldMk cId="2337697388" sldId="2416"/>
        </pc:sldMkLst>
      </pc:sldChg>
      <pc:sldMasterChg chg="del delSldLayout">
        <pc:chgData name="Gary Coles" userId="836318eaa563bc91" providerId="LiveId" clId="{FC95ED98-EA23-4F85-BA2E-18B83B12AC51}" dt="2020-02-28T17:23:27.682" v="0" actId="47"/>
        <pc:sldMasterMkLst>
          <pc:docMk/>
          <pc:sldMasterMk cId="1050247544" sldId="2147483672"/>
        </pc:sldMasterMkLst>
        <pc:sldLayoutChg chg="del">
          <pc:chgData name="Gary Coles" userId="836318eaa563bc91" providerId="LiveId" clId="{FC95ED98-EA23-4F85-BA2E-18B83B12AC51}" dt="2020-02-28T17:23:27.682" v="0" actId="47"/>
          <pc:sldLayoutMkLst>
            <pc:docMk/>
            <pc:sldMasterMk cId="1050247544" sldId="2147483672"/>
            <pc:sldLayoutMk cId="2275808105" sldId="2147483673"/>
          </pc:sldLayoutMkLst>
        </pc:sldLayoutChg>
        <pc:sldLayoutChg chg="del">
          <pc:chgData name="Gary Coles" userId="836318eaa563bc91" providerId="LiveId" clId="{FC95ED98-EA23-4F85-BA2E-18B83B12AC51}" dt="2020-02-28T17:23:27.682" v="0" actId="47"/>
          <pc:sldLayoutMkLst>
            <pc:docMk/>
            <pc:sldMasterMk cId="1050247544" sldId="2147483672"/>
            <pc:sldLayoutMk cId="1584677881" sldId="2147483674"/>
          </pc:sldLayoutMkLst>
        </pc:sldLayoutChg>
        <pc:sldLayoutChg chg="del">
          <pc:chgData name="Gary Coles" userId="836318eaa563bc91" providerId="LiveId" clId="{FC95ED98-EA23-4F85-BA2E-18B83B12AC51}" dt="2020-02-28T17:23:27.682" v="0" actId="47"/>
          <pc:sldLayoutMkLst>
            <pc:docMk/>
            <pc:sldMasterMk cId="1050247544" sldId="2147483672"/>
            <pc:sldLayoutMk cId="997179442" sldId="2147483675"/>
          </pc:sldLayoutMkLst>
        </pc:sldLayoutChg>
        <pc:sldLayoutChg chg="del">
          <pc:chgData name="Gary Coles" userId="836318eaa563bc91" providerId="LiveId" clId="{FC95ED98-EA23-4F85-BA2E-18B83B12AC51}" dt="2020-02-28T17:23:27.682" v="0" actId="47"/>
          <pc:sldLayoutMkLst>
            <pc:docMk/>
            <pc:sldMasterMk cId="1050247544" sldId="2147483672"/>
            <pc:sldLayoutMk cId="2637045943" sldId="2147483676"/>
          </pc:sldLayoutMkLst>
        </pc:sldLayoutChg>
        <pc:sldLayoutChg chg="del">
          <pc:chgData name="Gary Coles" userId="836318eaa563bc91" providerId="LiveId" clId="{FC95ED98-EA23-4F85-BA2E-18B83B12AC51}" dt="2020-02-28T17:23:27.682" v="0" actId="47"/>
          <pc:sldLayoutMkLst>
            <pc:docMk/>
            <pc:sldMasterMk cId="1050247544" sldId="2147483672"/>
            <pc:sldLayoutMk cId="3655330096" sldId="2147483677"/>
          </pc:sldLayoutMkLst>
        </pc:sldLayoutChg>
        <pc:sldLayoutChg chg="del">
          <pc:chgData name="Gary Coles" userId="836318eaa563bc91" providerId="LiveId" clId="{FC95ED98-EA23-4F85-BA2E-18B83B12AC51}" dt="2020-02-28T17:23:27.682" v="0" actId="47"/>
          <pc:sldLayoutMkLst>
            <pc:docMk/>
            <pc:sldMasterMk cId="1050247544" sldId="2147483672"/>
            <pc:sldLayoutMk cId="333264234" sldId="2147483678"/>
          </pc:sldLayoutMkLst>
        </pc:sldLayoutChg>
        <pc:sldLayoutChg chg="del">
          <pc:chgData name="Gary Coles" userId="836318eaa563bc91" providerId="LiveId" clId="{FC95ED98-EA23-4F85-BA2E-18B83B12AC51}" dt="2020-02-28T17:23:27.682" v="0" actId="47"/>
          <pc:sldLayoutMkLst>
            <pc:docMk/>
            <pc:sldMasterMk cId="1050247544" sldId="2147483672"/>
            <pc:sldLayoutMk cId="4038317277" sldId="2147483679"/>
          </pc:sldLayoutMkLst>
        </pc:sldLayoutChg>
        <pc:sldLayoutChg chg="del">
          <pc:chgData name="Gary Coles" userId="836318eaa563bc91" providerId="LiveId" clId="{FC95ED98-EA23-4F85-BA2E-18B83B12AC51}" dt="2020-02-28T17:23:27.682" v="0" actId="47"/>
          <pc:sldLayoutMkLst>
            <pc:docMk/>
            <pc:sldMasterMk cId="1050247544" sldId="2147483672"/>
            <pc:sldLayoutMk cId="3965985369" sldId="2147483680"/>
          </pc:sldLayoutMkLst>
        </pc:sldLayoutChg>
        <pc:sldLayoutChg chg="del">
          <pc:chgData name="Gary Coles" userId="836318eaa563bc91" providerId="LiveId" clId="{FC95ED98-EA23-4F85-BA2E-18B83B12AC51}" dt="2020-02-28T17:23:27.682" v="0" actId="47"/>
          <pc:sldLayoutMkLst>
            <pc:docMk/>
            <pc:sldMasterMk cId="1050247544" sldId="2147483672"/>
            <pc:sldLayoutMk cId="1011199543" sldId="2147483681"/>
          </pc:sldLayoutMkLst>
        </pc:sldLayoutChg>
        <pc:sldLayoutChg chg="del">
          <pc:chgData name="Gary Coles" userId="836318eaa563bc91" providerId="LiveId" clId="{FC95ED98-EA23-4F85-BA2E-18B83B12AC51}" dt="2020-02-28T17:23:27.682" v="0" actId="47"/>
          <pc:sldLayoutMkLst>
            <pc:docMk/>
            <pc:sldMasterMk cId="1050247544" sldId="2147483672"/>
            <pc:sldLayoutMk cId="719398826" sldId="2147483682"/>
          </pc:sldLayoutMkLst>
        </pc:sldLayoutChg>
        <pc:sldLayoutChg chg="del">
          <pc:chgData name="Gary Coles" userId="836318eaa563bc91" providerId="LiveId" clId="{FC95ED98-EA23-4F85-BA2E-18B83B12AC51}" dt="2020-02-28T17:23:27.682" v="0" actId="47"/>
          <pc:sldLayoutMkLst>
            <pc:docMk/>
            <pc:sldMasterMk cId="1050247544" sldId="2147483672"/>
            <pc:sldLayoutMk cId="1080163906" sldId="2147483683"/>
          </pc:sldLayoutMkLst>
        </pc:sldLayoutChg>
      </pc:sldMasterChg>
      <pc:sldMasterChg chg="del delSldLayout">
        <pc:chgData name="Gary Coles" userId="836318eaa563bc91" providerId="LiveId" clId="{FC95ED98-EA23-4F85-BA2E-18B83B12AC51}" dt="2020-02-28T17:23:28.199" v="1" actId="47"/>
        <pc:sldMasterMkLst>
          <pc:docMk/>
          <pc:sldMasterMk cId="4008608058" sldId="2147483684"/>
        </pc:sldMasterMkLst>
        <pc:sldLayoutChg chg="del">
          <pc:chgData name="Gary Coles" userId="836318eaa563bc91" providerId="LiveId" clId="{FC95ED98-EA23-4F85-BA2E-18B83B12AC51}" dt="2020-02-28T17:23:28.199" v="1" actId="47"/>
          <pc:sldLayoutMkLst>
            <pc:docMk/>
            <pc:sldMasterMk cId="4008608058" sldId="2147483684"/>
            <pc:sldLayoutMk cId="2055552389" sldId="2147483685"/>
          </pc:sldLayoutMkLst>
        </pc:sldLayoutChg>
        <pc:sldLayoutChg chg="del">
          <pc:chgData name="Gary Coles" userId="836318eaa563bc91" providerId="LiveId" clId="{FC95ED98-EA23-4F85-BA2E-18B83B12AC51}" dt="2020-02-28T17:23:28.199" v="1" actId="47"/>
          <pc:sldLayoutMkLst>
            <pc:docMk/>
            <pc:sldMasterMk cId="4008608058" sldId="2147483684"/>
            <pc:sldLayoutMk cId="97255342" sldId="2147483686"/>
          </pc:sldLayoutMkLst>
        </pc:sldLayoutChg>
        <pc:sldLayoutChg chg="del">
          <pc:chgData name="Gary Coles" userId="836318eaa563bc91" providerId="LiveId" clId="{FC95ED98-EA23-4F85-BA2E-18B83B12AC51}" dt="2020-02-28T17:23:28.199" v="1" actId="47"/>
          <pc:sldLayoutMkLst>
            <pc:docMk/>
            <pc:sldMasterMk cId="4008608058" sldId="2147483684"/>
            <pc:sldLayoutMk cId="3287576713" sldId="2147483687"/>
          </pc:sldLayoutMkLst>
        </pc:sldLayoutChg>
        <pc:sldLayoutChg chg="del">
          <pc:chgData name="Gary Coles" userId="836318eaa563bc91" providerId="LiveId" clId="{FC95ED98-EA23-4F85-BA2E-18B83B12AC51}" dt="2020-02-28T17:23:28.199" v="1" actId="47"/>
          <pc:sldLayoutMkLst>
            <pc:docMk/>
            <pc:sldMasterMk cId="4008608058" sldId="2147483684"/>
            <pc:sldLayoutMk cId="2302864501" sldId="2147483688"/>
          </pc:sldLayoutMkLst>
        </pc:sldLayoutChg>
        <pc:sldLayoutChg chg="del">
          <pc:chgData name="Gary Coles" userId="836318eaa563bc91" providerId="LiveId" clId="{FC95ED98-EA23-4F85-BA2E-18B83B12AC51}" dt="2020-02-28T17:23:28.199" v="1" actId="47"/>
          <pc:sldLayoutMkLst>
            <pc:docMk/>
            <pc:sldMasterMk cId="4008608058" sldId="2147483684"/>
            <pc:sldLayoutMk cId="683544600" sldId="2147483689"/>
          </pc:sldLayoutMkLst>
        </pc:sldLayoutChg>
        <pc:sldLayoutChg chg="del">
          <pc:chgData name="Gary Coles" userId="836318eaa563bc91" providerId="LiveId" clId="{FC95ED98-EA23-4F85-BA2E-18B83B12AC51}" dt="2020-02-28T17:23:28.199" v="1" actId="47"/>
          <pc:sldLayoutMkLst>
            <pc:docMk/>
            <pc:sldMasterMk cId="4008608058" sldId="2147483684"/>
            <pc:sldLayoutMk cId="3497893567" sldId="2147483690"/>
          </pc:sldLayoutMkLst>
        </pc:sldLayoutChg>
        <pc:sldLayoutChg chg="del">
          <pc:chgData name="Gary Coles" userId="836318eaa563bc91" providerId="LiveId" clId="{FC95ED98-EA23-4F85-BA2E-18B83B12AC51}" dt="2020-02-28T17:23:28.199" v="1" actId="47"/>
          <pc:sldLayoutMkLst>
            <pc:docMk/>
            <pc:sldMasterMk cId="4008608058" sldId="2147483684"/>
            <pc:sldLayoutMk cId="331895477" sldId="2147483691"/>
          </pc:sldLayoutMkLst>
        </pc:sldLayoutChg>
        <pc:sldLayoutChg chg="del">
          <pc:chgData name="Gary Coles" userId="836318eaa563bc91" providerId="LiveId" clId="{FC95ED98-EA23-4F85-BA2E-18B83B12AC51}" dt="2020-02-28T17:23:28.199" v="1" actId="47"/>
          <pc:sldLayoutMkLst>
            <pc:docMk/>
            <pc:sldMasterMk cId="4008608058" sldId="2147483684"/>
            <pc:sldLayoutMk cId="1260324721" sldId="2147483692"/>
          </pc:sldLayoutMkLst>
        </pc:sldLayoutChg>
        <pc:sldLayoutChg chg="del">
          <pc:chgData name="Gary Coles" userId="836318eaa563bc91" providerId="LiveId" clId="{FC95ED98-EA23-4F85-BA2E-18B83B12AC51}" dt="2020-02-28T17:23:28.199" v="1" actId="47"/>
          <pc:sldLayoutMkLst>
            <pc:docMk/>
            <pc:sldMasterMk cId="4008608058" sldId="2147483684"/>
            <pc:sldLayoutMk cId="2618873133" sldId="2147483693"/>
          </pc:sldLayoutMkLst>
        </pc:sldLayoutChg>
        <pc:sldLayoutChg chg="del">
          <pc:chgData name="Gary Coles" userId="836318eaa563bc91" providerId="LiveId" clId="{FC95ED98-EA23-4F85-BA2E-18B83B12AC51}" dt="2020-02-28T17:23:28.199" v="1" actId="47"/>
          <pc:sldLayoutMkLst>
            <pc:docMk/>
            <pc:sldMasterMk cId="4008608058" sldId="2147483684"/>
            <pc:sldLayoutMk cId="1039105483" sldId="2147483694"/>
          </pc:sldLayoutMkLst>
        </pc:sldLayoutChg>
        <pc:sldLayoutChg chg="del">
          <pc:chgData name="Gary Coles" userId="836318eaa563bc91" providerId="LiveId" clId="{FC95ED98-EA23-4F85-BA2E-18B83B12AC51}" dt="2020-02-28T17:23:28.199" v="1" actId="47"/>
          <pc:sldLayoutMkLst>
            <pc:docMk/>
            <pc:sldMasterMk cId="4008608058" sldId="2147483684"/>
            <pc:sldLayoutMk cId="3113915296" sldId="2147483695"/>
          </pc:sldLayoutMkLst>
        </pc:sldLayoutChg>
      </pc:sldMasterChg>
    </pc:docChg>
  </pc:docChgLst>
  <pc:docChgLst>
    <pc:chgData name="Gary Coles" userId="836318eaa563bc91" providerId="LiveId" clId="{7DA72C88-200E-4B5A-AB2A-574424FB278C}"/>
    <pc:docChg chg="modSld">
      <pc:chgData name="Gary Coles" userId="836318eaa563bc91" providerId="LiveId" clId="{7DA72C88-200E-4B5A-AB2A-574424FB278C}" dt="2020-02-29T19:59:39.976" v="2"/>
      <pc:docMkLst>
        <pc:docMk/>
      </pc:docMkLst>
      <pc:sldChg chg="modTransition">
        <pc:chgData name="Gary Coles" userId="836318eaa563bc91" providerId="LiveId" clId="{7DA72C88-200E-4B5A-AB2A-574424FB278C}" dt="2020-02-29T19:59:39.976" v="2"/>
        <pc:sldMkLst>
          <pc:docMk/>
          <pc:sldMk cId="1847672747" sldId="257"/>
        </pc:sldMkLst>
      </pc:sldChg>
      <pc:sldChg chg="modSp modTransition">
        <pc:chgData name="Gary Coles" userId="836318eaa563bc91" providerId="LiveId" clId="{7DA72C88-200E-4B5A-AB2A-574424FB278C}" dt="2020-02-29T19:59:22.744" v="1"/>
        <pc:sldMkLst>
          <pc:docMk/>
          <pc:sldMk cId="3008052232" sldId="258"/>
        </pc:sldMkLst>
        <pc:spChg chg="mod">
          <ac:chgData name="Gary Coles" userId="836318eaa563bc91" providerId="LiveId" clId="{7DA72C88-200E-4B5A-AB2A-574424FB278C}" dt="2020-02-29T19:56:13.639" v="0" actId="20577"/>
          <ac:spMkLst>
            <pc:docMk/>
            <pc:sldMk cId="3008052232" sldId="258"/>
            <ac:spMk id="5" creationId="{00000000-0000-0000-0000-000000000000}"/>
          </ac:spMkLst>
        </pc:spChg>
      </pc:sldChg>
      <pc:sldChg chg="modTransition">
        <pc:chgData name="Gary Coles" userId="836318eaa563bc91" providerId="LiveId" clId="{7DA72C88-200E-4B5A-AB2A-574424FB278C}" dt="2020-02-29T19:59:22.744" v="1"/>
        <pc:sldMkLst>
          <pc:docMk/>
          <pc:sldMk cId="2749008979" sldId="259"/>
        </pc:sldMkLst>
      </pc:sldChg>
      <pc:sldChg chg="modTransition">
        <pc:chgData name="Gary Coles" userId="836318eaa563bc91" providerId="LiveId" clId="{7DA72C88-200E-4B5A-AB2A-574424FB278C}" dt="2020-02-29T19:59:22.744" v="1"/>
        <pc:sldMkLst>
          <pc:docMk/>
          <pc:sldMk cId="3821679481" sldId="260"/>
        </pc:sldMkLst>
      </pc:sldChg>
      <pc:sldChg chg="modTransition">
        <pc:chgData name="Gary Coles" userId="836318eaa563bc91" providerId="LiveId" clId="{7DA72C88-200E-4B5A-AB2A-574424FB278C}" dt="2020-02-29T19:59:22.744" v="1"/>
        <pc:sldMkLst>
          <pc:docMk/>
          <pc:sldMk cId="2104597107" sldId="261"/>
        </pc:sldMkLst>
      </pc:sldChg>
      <pc:sldChg chg="modTransition">
        <pc:chgData name="Gary Coles" userId="836318eaa563bc91" providerId="LiveId" clId="{7DA72C88-200E-4B5A-AB2A-574424FB278C}" dt="2020-02-29T19:59:22.744" v="1"/>
        <pc:sldMkLst>
          <pc:docMk/>
          <pc:sldMk cId="2940914872" sldId="263"/>
        </pc:sldMkLst>
      </pc:sldChg>
      <pc:sldChg chg="modTransition">
        <pc:chgData name="Gary Coles" userId="836318eaa563bc91" providerId="LiveId" clId="{7DA72C88-200E-4B5A-AB2A-574424FB278C}" dt="2020-02-29T19:59:22.744" v="1"/>
        <pc:sldMkLst>
          <pc:docMk/>
          <pc:sldMk cId="2036081905" sldId="265"/>
        </pc:sldMkLst>
      </pc:sldChg>
      <pc:sldChg chg="modTransition">
        <pc:chgData name="Gary Coles" userId="836318eaa563bc91" providerId="LiveId" clId="{7DA72C88-200E-4B5A-AB2A-574424FB278C}" dt="2020-02-29T19:59:22.744" v="1"/>
        <pc:sldMkLst>
          <pc:docMk/>
          <pc:sldMk cId="3157863695" sldId="266"/>
        </pc:sldMkLst>
      </pc:sldChg>
      <pc:sldChg chg="modTransition">
        <pc:chgData name="Gary Coles" userId="836318eaa563bc91" providerId="LiveId" clId="{7DA72C88-200E-4B5A-AB2A-574424FB278C}" dt="2020-02-29T19:59:22.744" v="1"/>
        <pc:sldMkLst>
          <pc:docMk/>
          <pc:sldMk cId="3025638561" sldId="267"/>
        </pc:sldMkLst>
      </pc:sldChg>
      <pc:sldChg chg="modTransition">
        <pc:chgData name="Gary Coles" userId="836318eaa563bc91" providerId="LiveId" clId="{7DA72C88-200E-4B5A-AB2A-574424FB278C}" dt="2020-02-29T19:59:22.744" v="1"/>
        <pc:sldMkLst>
          <pc:docMk/>
          <pc:sldMk cId="1192045007" sldId="268"/>
        </pc:sldMkLst>
      </pc:sldChg>
      <pc:sldChg chg="modTransition">
        <pc:chgData name="Gary Coles" userId="836318eaa563bc91" providerId="LiveId" clId="{7DA72C88-200E-4B5A-AB2A-574424FB278C}" dt="2020-02-29T19:59:22.744" v="1"/>
        <pc:sldMkLst>
          <pc:docMk/>
          <pc:sldMk cId="4177250982" sldId="269"/>
        </pc:sldMkLst>
      </pc:sldChg>
      <pc:sldChg chg="modTransition">
        <pc:chgData name="Gary Coles" userId="836318eaa563bc91" providerId="LiveId" clId="{7DA72C88-200E-4B5A-AB2A-574424FB278C}" dt="2020-02-29T19:59:22.744" v="1"/>
        <pc:sldMkLst>
          <pc:docMk/>
          <pc:sldMk cId="786635651" sldId="270"/>
        </pc:sldMkLst>
      </pc:sldChg>
      <pc:sldChg chg="modTransition">
        <pc:chgData name="Gary Coles" userId="836318eaa563bc91" providerId="LiveId" clId="{7DA72C88-200E-4B5A-AB2A-574424FB278C}" dt="2020-02-29T19:59:22.744" v="1"/>
        <pc:sldMkLst>
          <pc:docMk/>
          <pc:sldMk cId="1886140251" sldId="271"/>
        </pc:sldMkLst>
      </pc:sldChg>
      <pc:sldChg chg="modTransition">
        <pc:chgData name="Gary Coles" userId="836318eaa563bc91" providerId="LiveId" clId="{7DA72C88-200E-4B5A-AB2A-574424FB278C}" dt="2020-02-29T19:59:22.744" v="1"/>
        <pc:sldMkLst>
          <pc:docMk/>
          <pc:sldMk cId="2801802433" sldId="272"/>
        </pc:sldMkLst>
      </pc:sldChg>
      <pc:sldChg chg="modTransition">
        <pc:chgData name="Gary Coles" userId="836318eaa563bc91" providerId="LiveId" clId="{7DA72C88-200E-4B5A-AB2A-574424FB278C}" dt="2020-02-29T19:59:22.744" v="1"/>
        <pc:sldMkLst>
          <pc:docMk/>
          <pc:sldMk cId="2197319579" sldId="477"/>
        </pc:sldMkLst>
      </pc:sldChg>
      <pc:sldChg chg="modTransition">
        <pc:chgData name="Gary Coles" userId="836318eaa563bc91" providerId="LiveId" clId="{7DA72C88-200E-4B5A-AB2A-574424FB278C}" dt="2020-02-29T19:59:22.744" v="1"/>
        <pc:sldMkLst>
          <pc:docMk/>
          <pc:sldMk cId="3067960435" sldId="1846"/>
        </pc:sldMkLst>
      </pc:sldChg>
      <pc:sldChg chg="modTransition">
        <pc:chgData name="Gary Coles" userId="836318eaa563bc91" providerId="LiveId" clId="{7DA72C88-200E-4B5A-AB2A-574424FB278C}" dt="2020-02-29T19:59:22.744" v="1"/>
        <pc:sldMkLst>
          <pc:docMk/>
          <pc:sldMk cId="1317005908" sldId="1847"/>
        </pc:sldMkLst>
      </pc:sldChg>
      <pc:sldChg chg="modTransition">
        <pc:chgData name="Gary Coles" userId="836318eaa563bc91" providerId="LiveId" clId="{7DA72C88-200E-4B5A-AB2A-574424FB278C}" dt="2020-02-29T19:59:22.744" v="1"/>
        <pc:sldMkLst>
          <pc:docMk/>
          <pc:sldMk cId="2337697388" sldId="24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EE3AA-F105-483B-A51A-22C3D956D25E}" type="datetimeFigureOut">
              <a:rPr lang="en-US" smtClean="0"/>
              <a:t>3/1/2020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DDBEB-AE3E-4D53-ABD8-CC5E9C4D4386}" type="slidenum">
              <a:rPr lang="en-US" smtClean="0"/>
              <a:t>‹#›</a:t>
            </a:fld>
            <a:endParaRPr lang="en-US"/>
          </a:p>
        </p:txBody>
      </p:sp>
    </p:spTree>
    <p:extLst>
      <p:ext uri="{BB962C8B-B14F-4D97-AF65-F5344CB8AC3E}">
        <p14:creationId xmlns:p14="http://schemas.microsoft.com/office/powerpoint/2010/main" val="3983388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72673D-85A4-48DC-A1BF-73F8211BAA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631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8B2389-208A-4E1A-8B3D-47684ED9506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342535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B2389-208A-4E1A-8B3D-47684ED9506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5450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B2389-208A-4E1A-8B3D-47684ED9506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380759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113511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41412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3380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a:t>Click to edit Master title style</a:t>
            </a:r>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3463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extLst>
      <p:ext uri="{BB962C8B-B14F-4D97-AF65-F5344CB8AC3E}">
        <p14:creationId xmlns:p14="http://schemas.microsoft.com/office/powerpoint/2010/main" val="26897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1010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6447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14243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8B2389-208A-4E1A-8B3D-47684ED9506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457988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02138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48546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39DEE7-57A0-497F-9ACA-D1E524FA91C4}" type="datetimeFigureOut">
              <a:rPr lang="en-US" smtClean="0">
                <a:solidFill>
                  <a:srgbClr val="D6ECFF"/>
                </a:solidFill>
              </a:rPr>
              <a:pPr/>
              <a:t>3/1/2020</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37764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9CD4-B9C2-46E9-981F-ACDD5937706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2898A8C-8651-47D3-A52E-8E43F87B4F3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B728C75-E90F-4444-9571-743F1F38B1C9}"/>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8F18DD33-DB36-4F33-ABDD-3A55C0A67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B7667-DE3A-467F-8CEE-0D9A36B35381}"/>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1429731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BF0C-6D32-47BE-849D-6AE6C8DB1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EC023-8598-4688-A07B-C746D256D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8EBEC-35DC-472F-BB70-63CC6E48BDFC}"/>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C89C79E3-A3FC-485E-9105-3190B7E7AF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F836E-E80D-4D39-AEF4-3265AD246F1E}"/>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3399753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533B-7023-47AB-86F1-03402D0EBAC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287E5E1-C283-493A-B12D-88968581B7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9FC1F6-BB43-49A3-BB68-EF2BEFDA8A3E}"/>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C67C3801-4D2D-465C-A66E-F3DFC9577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C0503-5E68-418D-9F64-9A43D3F2874D}"/>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660993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4858D-AA12-4EC2-B143-D5C33557F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C8FC1-ACE8-4D96-88DE-613CDC37798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C8A6D-AFE6-4579-8E24-03875261C1D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66638-53F5-4532-9EED-7A4677C95D31}"/>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6" name="Footer Placeholder 5">
            <a:extLst>
              <a:ext uri="{FF2B5EF4-FFF2-40B4-BE49-F238E27FC236}">
                <a16:creationId xmlns:a16="http://schemas.microsoft.com/office/drawing/2014/main" id="{A9D893AD-5094-481C-9D22-3AFA8343E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42D51-7C68-43B7-BFBA-BE1E6B98ADC3}"/>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35946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9305-482C-4F3B-8A15-F3D9C5A20F8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B29CF6-E240-4DE6-A5EF-61BFF5B52C5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33D5C6-E4B0-4548-8214-FC35E832809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1CBD7A-21B1-4F38-89E9-1BDE6741D6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8DD51-6CE8-4537-A355-4290ADDE062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FD29A6-4B10-4BF2-A0C0-3B7EEBF35FA9}"/>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8" name="Footer Placeholder 7">
            <a:extLst>
              <a:ext uri="{FF2B5EF4-FFF2-40B4-BE49-F238E27FC236}">
                <a16:creationId xmlns:a16="http://schemas.microsoft.com/office/drawing/2014/main" id="{5B9DE42E-7EBA-4047-8FA8-512BF2B4A5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F43E87-E0D2-4198-82A9-95E47FB2AB82}"/>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33644990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CE493-360F-4555-BFFF-97851CFEFC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805D57-A6F1-4968-9C91-C04934899DEF}"/>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4" name="Footer Placeholder 3">
            <a:extLst>
              <a:ext uri="{FF2B5EF4-FFF2-40B4-BE49-F238E27FC236}">
                <a16:creationId xmlns:a16="http://schemas.microsoft.com/office/drawing/2014/main" id="{B374AF96-57C8-4D1D-B811-65C04A1FD0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5852EF-D15E-4D38-9169-1F202821B0AC}"/>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2097641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BDC861-F652-4B26-8D8C-25566C8AF6B6}"/>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3" name="Footer Placeholder 2">
            <a:extLst>
              <a:ext uri="{FF2B5EF4-FFF2-40B4-BE49-F238E27FC236}">
                <a16:creationId xmlns:a16="http://schemas.microsoft.com/office/drawing/2014/main" id="{DAC45E63-6DDB-4D5B-852C-F2396128C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BDC4B5-6EB0-4692-8C82-16DAFEAD5410}"/>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1732731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8B2389-208A-4E1A-8B3D-47684ED9506B}" type="datetimeFigureOut">
              <a:rPr lang="en-US" smtClean="0"/>
              <a:t>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1635080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0A188-9CE6-4C1A-9D23-BCD3DF87116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96F4AF3-CFA8-47F4-80FB-85B2486CF4A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A27E7-395A-4A52-B75B-9503F5733AC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5A928CC-3326-4480-AA42-5007FB372078}"/>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6" name="Footer Placeholder 5">
            <a:extLst>
              <a:ext uri="{FF2B5EF4-FFF2-40B4-BE49-F238E27FC236}">
                <a16:creationId xmlns:a16="http://schemas.microsoft.com/office/drawing/2014/main" id="{8AF4E28C-23F0-4F64-BF67-AA44B67BE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18F77-056C-4242-97F2-AD3B35115015}"/>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2306187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CE49-4FFF-4919-B8E4-0693E197E97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C23A1E8-3082-4168-BE4C-7364FEFEBC3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32D8B50-7B75-40F5-9C60-6C53F32BE87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F1BB4C5-D48C-4D7C-8896-467CD6DDC559}"/>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6" name="Footer Placeholder 5">
            <a:extLst>
              <a:ext uri="{FF2B5EF4-FFF2-40B4-BE49-F238E27FC236}">
                <a16:creationId xmlns:a16="http://schemas.microsoft.com/office/drawing/2014/main" id="{B6CE192E-5484-443E-B127-B435085865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A3C08-573B-433C-9BF4-60CCB2791BA9}"/>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1478625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E655-FAE0-4FAC-824F-E3E590935E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8050D7-F9B8-4A93-B4D3-32B3601109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65A89-D196-4EE5-B7EE-C69262743FB6}"/>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9419B624-1B3C-477F-9684-D8C8BCEE9B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B0632-B66F-4C2D-81C4-CB0E83E584D7}"/>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4264074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549AFC-4455-48A1-BAC0-EDA153D36DE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B6680-D094-4B57-83AE-AFC04729FFD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55A02-2CB9-43EB-BD05-58CFA1B481EE}"/>
              </a:ext>
            </a:extLst>
          </p:cNvPr>
          <p:cNvSpPr>
            <a:spLocks noGrp="1"/>
          </p:cNvSpPr>
          <p:nvPr>
            <p:ph type="dt" sz="half" idx="10"/>
          </p:nvPr>
        </p:nvSpPr>
        <p:spPr/>
        <p:txBody>
          <a:body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F5042F69-92A3-4134-B1B4-C73991793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41863-14B5-49C4-94EA-545E0A70A77C}"/>
              </a:ext>
            </a:extLst>
          </p:cNvPr>
          <p:cNvSpPr>
            <a:spLocks noGrp="1"/>
          </p:cNvSpPr>
          <p:nvPr>
            <p:ph type="sldNum" sz="quarter" idx="12"/>
          </p:nvPr>
        </p:nvSpPr>
        <p:spPr/>
        <p:txBody>
          <a:bodyPr/>
          <a:lstStyle/>
          <a:p>
            <a:fld id="{70E555D3-6F8A-4F96-8ABF-4F0905B21B79}" type="slidenum">
              <a:rPr lang="en-US" smtClean="0"/>
              <a:pPr/>
              <a:t>‹#›</a:t>
            </a:fld>
            <a:endParaRPr lang="en-US"/>
          </a:p>
        </p:txBody>
      </p:sp>
    </p:spTree>
    <p:extLst>
      <p:ext uri="{BB962C8B-B14F-4D97-AF65-F5344CB8AC3E}">
        <p14:creationId xmlns:p14="http://schemas.microsoft.com/office/powerpoint/2010/main" val="158443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8B2389-208A-4E1A-8B3D-47684ED9506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369570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8B2389-208A-4E1A-8B3D-47684ED9506B}" type="datetimeFigureOut">
              <a:rPr lang="en-US" smtClean="0"/>
              <a:t>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3850577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8B2389-208A-4E1A-8B3D-47684ED9506B}" type="datetimeFigureOut">
              <a:rPr lang="en-US" smtClean="0"/>
              <a:t>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171748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B2389-208A-4E1A-8B3D-47684ED9506B}" type="datetimeFigureOut">
              <a:rPr lang="en-US" smtClean="0"/>
              <a:t>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1026151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8B2389-208A-4E1A-8B3D-47684ED9506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155222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8B2389-208A-4E1A-8B3D-47684ED9506B}" type="datetimeFigureOut">
              <a:rPr lang="en-US" smtClean="0"/>
              <a:t>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CE1F2A-7B87-4FA9-9AEF-60B71427BC72}" type="slidenum">
              <a:rPr lang="en-US" smtClean="0"/>
              <a:t>‹#›</a:t>
            </a:fld>
            <a:endParaRPr lang="en-US"/>
          </a:p>
        </p:txBody>
      </p:sp>
    </p:spTree>
    <p:extLst>
      <p:ext uri="{BB962C8B-B14F-4D97-AF65-F5344CB8AC3E}">
        <p14:creationId xmlns:p14="http://schemas.microsoft.com/office/powerpoint/2010/main" val="44928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8B2389-208A-4E1A-8B3D-47684ED9506B}" type="datetimeFigureOut">
              <a:rPr lang="en-US" smtClean="0"/>
              <a:t>3/1/2020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E1F2A-7B87-4FA9-9AEF-60B71427BC72}" type="slidenum">
              <a:rPr lang="en-US" smtClean="0"/>
              <a:t>‹#›</a:t>
            </a:fld>
            <a:endParaRPr lang="en-US"/>
          </a:p>
        </p:txBody>
      </p:sp>
    </p:spTree>
    <p:extLst>
      <p:ext uri="{BB962C8B-B14F-4D97-AF65-F5344CB8AC3E}">
        <p14:creationId xmlns:p14="http://schemas.microsoft.com/office/powerpoint/2010/main" val="2181308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939DEE7-57A0-497F-9ACA-D1E524FA91C4}" type="datetimeFigureOut">
              <a:rPr lang="en-US" smtClean="0">
                <a:solidFill>
                  <a:srgbClr val="D6ECFF"/>
                </a:solidFill>
              </a:rPr>
              <a:pPr/>
              <a:t>3/1/2020</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76B7BD5-5CB2-4A8D-AFC9-581A31827861}" type="slidenum">
              <a:rPr lang="en-US" smtClean="0">
                <a:solidFill>
                  <a:srgbClr val="D6ECFF"/>
                </a:solidFill>
              </a:rPr>
              <a:pPr/>
              <a:t>‹#›</a:t>
            </a:fld>
            <a:endParaRPr lang="en-US">
              <a:solidFill>
                <a:srgbClr val="D6ECFF"/>
              </a:solidFill>
            </a:endParaRPr>
          </a:p>
        </p:txBody>
      </p:sp>
    </p:spTree>
    <p:extLst>
      <p:ext uri="{BB962C8B-B14F-4D97-AF65-F5344CB8AC3E}">
        <p14:creationId xmlns:p14="http://schemas.microsoft.com/office/powerpoint/2010/main" val="255775536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53736-DE39-4045-8162-0FB44E084D7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5772A-06A7-4C53-BDE5-A07E304E70F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3CF06F-B245-4121-906F-8DF5FBD4BF8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FFBE99-AF1A-412B-A246-3986EAE48A28}" type="datetimeFigureOut">
              <a:rPr lang="en-US" smtClean="0"/>
              <a:pPr/>
              <a:t>3/1/2020</a:t>
            </a:fld>
            <a:endParaRPr lang="en-US"/>
          </a:p>
        </p:txBody>
      </p:sp>
      <p:sp>
        <p:nvSpPr>
          <p:cNvPr id="5" name="Footer Placeholder 4">
            <a:extLst>
              <a:ext uri="{FF2B5EF4-FFF2-40B4-BE49-F238E27FC236}">
                <a16:creationId xmlns:a16="http://schemas.microsoft.com/office/drawing/2014/main" id="{F835B93B-CBBD-4566-925F-4178768BD35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C00344-03CD-4C2D-8911-7232356EA9D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E555D3-6F8A-4F96-8ABF-4F0905B21B79}" type="slidenum">
              <a:rPr lang="en-US" smtClean="0"/>
              <a:pPr/>
              <a:t>‹#›</a:t>
            </a:fld>
            <a:endParaRPr lang="en-US"/>
          </a:p>
        </p:txBody>
      </p:sp>
    </p:spTree>
    <p:extLst>
      <p:ext uri="{BB962C8B-B14F-4D97-AF65-F5344CB8AC3E}">
        <p14:creationId xmlns:p14="http://schemas.microsoft.com/office/powerpoint/2010/main" val="28751413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005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5308" y="244699"/>
            <a:ext cx="8242479" cy="1887696"/>
          </a:xfrm>
          <a:prstGeom prst="rect">
            <a:avLst/>
          </a:prstGeom>
          <a:noFill/>
        </p:spPr>
        <p:txBody>
          <a:bodyPr wrap="square" rtlCol="0">
            <a:spAutoFit/>
          </a:bodyPr>
          <a:lstStyle/>
          <a:p>
            <a:pPr algn="ctr">
              <a:lnSpc>
                <a:spcPts val="7000"/>
              </a:lnSpc>
            </a:pPr>
            <a:r>
              <a:rPr lang="en-US" sz="5400" b="1" i="1" dirty="0">
                <a:solidFill>
                  <a:schemeClr val="bg1"/>
                </a:solidFill>
                <a:effectLst>
                  <a:outerShdw blurRad="50800" dist="63500" dir="2700000" algn="tl" rotWithShape="0">
                    <a:prstClr val="black"/>
                  </a:outerShdw>
                </a:effectLst>
              </a:rPr>
              <a:t>Eye Witness Testimony </a:t>
            </a:r>
          </a:p>
          <a:p>
            <a:pPr algn="ctr">
              <a:lnSpc>
                <a:spcPts val="7000"/>
              </a:lnSpc>
            </a:pPr>
            <a:r>
              <a:rPr lang="en-US" sz="5400" b="1" i="1" dirty="0">
                <a:solidFill>
                  <a:schemeClr val="bg1"/>
                </a:solidFill>
                <a:effectLst>
                  <a:outerShdw blurRad="50800" dist="63500" dir="2700000" algn="tl" rotWithShape="0">
                    <a:prstClr val="black"/>
                  </a:outerShdw>
                </a:effectLst>
              </a:rPr>
              <a:t>Of His Resurrection</a:t>
            </a:r>
          </a:p>
        </p:txBody>
      </p:sp>
      <p:sp>
        <p:nvSpPr>
          <p:cNvPr id="5" name="TextBox 4"/>
          <p:cNvSpPr txBox="1"/>
          <p:nvPr/>
        </p:nvSpPr>
        <p:spPr>
          <a:xfrm>
            <a:off x="1200546" y="2377094"/>
            <a:ext cx="6742908" cy="4062651"/>
          </a:xfrm>
          <a:prstGeom prst="rect">
            <a:avLst/>
          </a:prstGeom>
          <a:solidFill>
            <a:schemeClr val="bg1"/>
          </a:solidFill>
          <a:ln>
            <a:solidFill>
              <a:schemeClr val="tx1"/>
            </a:solidFill>
          </a:ln>
        </p:spPr>
        <p:txBody>
          <a:bodyPr wrap="square" rtlCol="0">
            <a:spAutoFit/>
          </a:bodyPr>
          <a:lstStyle/>
          <a:p>
            <a:r>
              <a:rPr lang="en-US" sz="2200" dirty="0"/>
              <a:t>“</a:t>
            </a:r>
            <a:r>
              <a:rPr lang="en-US" sz="2200" u="sng" dirty="0"/>
              <a:t>And we are </a:t>
            </a:r>
            <a:r>
              <a:rPr lang="en-US" sz="2200" b="1" u="sng" dirty="0">
                <a:solidFill>
                  <a:srgbClr val="00B050"/>
                </a:solidFill>
              </a:rPr>
              <a:t>witnesses</a:t>
            </a:r>
            <a:r>
              <a:rPr lang="en-US" sz="2200" u="sng" dirty="0"/>
              <a:t> of all that he did both in the country of the Jews and in Jerusalem</a:t>
            </a:r>
            <a:r>
              <a:rPr lang="en-US" sz="2200" dirty="0"/>
              <a:t>. They put him to death by hanging him on a tree, but God raised him on the third day and made him to appear, not to all the people </a:t>
            </a:r>
            <a:r>
              <a:rPr lang="en-US" sz="2200" u="sng" dirty="0"/>
              <a:t>but to us who had been chosen by God as </a:t>
            </a:r>
            <a:r>
              <a:rPr lang="en-US" sz="2200" b="1" u="sng" dirty="0">
                <a:solidFill>
                  <a:srgbClr val="00B050"/>
                </a:solidFill>
              </a:rPr>
              <a:t>witnesses</a:t>
            </a:r>
            <a:r>
              <a:rPr lang="en-US" sz="2200" dirty="0"/>
              <a:t>, who ate and drank with him after he rose from the dead. And he commanded us to preach to the people and to testify that he is the one appointed by God to be judge of the living and the dead. </a:t>
            </a:r>
            <a:r>
              <a:rPr lang="en-US" sz="2200" u="sng" dirty="0"/>
              <a:t>To him all the prophets bear </a:t>
            </a:r>
            <a:r>
              <a:rPr lang="en-US" sz="2200" b="1" u="sng" dirty="0">
                <a:solidFill>
                  <a:srgbClr val="00B050"/>
                </a:solidFill>
              </a:rPr>
              <a:t>witness</a:t>
            </a:r>
            <a:r>
              <a:rPr lang="en-US" sz="2200" u="sng" dirty="0"/>
              <a:t> </a:t>
            </a:r>
            <a:r>
              <a:rPr lang="en-US" sz="2200" dirty="0"/>
              <a:t>that everyone who believes in him receives forgiveness of sins through his name." </a:t>
            </a:r>
          </a:p>
          <a:p>
            <a:pPr algn="r"/>
            <a:r>
              <a:rPr lang="en-US" sz="1600" dirty="0"/>
              <a:t>- Acts 10:39-43</a:t>
            </a:r>
          </a:p>
        </p:txBody>
      </p:sp>
    </p:spTree>
    <p:extLst>
      <p:ext uri="{BB962C8B-B14F-4D97-AF65-F5344CB8AC3E}">
        <p14:creationId xmlns:p14="http://schemas.microsoft.com/office/powerpoint/2010/main" val="302563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492"/>
          </a:xfrm>
          <a:prstGeom prst="rect">
            <a:avLst/>
          </a:prstGeom>
        </p:spPr>
      </p:pic>
      <p:sp>
        <p:nvSpPr>
          <p:cNvPr id="3" name="TextBox 2"/>
          <p:cNvSpPr txBox="1"/>
          <p:nvPr/>
        </p:nvSpPr>
        <p:spPr>
          <a:xfrm>
            <a:off x="450760" y="321971"/>
            <a:ext cx="8242479" cy="1092607"/>
          </a:xfrm>
          <a:prstGeom prst="rect">
            <a:avLst/>
          </a:prstGeom>
          <a:noFill/>
        </p:spPr>
        <p:txBody>
          <a:bodyPr wrap="square" rtlCol="0">
            <a:spAutoFit/>
          </a:bodyPr>
          <a:lstStyle/>
          <a:p>
            <a:pPr algn="ctr"/>
            <a:r>
              <a:rPr lang="en-US" sz="6500" b="1" i="1" dirty="0">
                <a:solidFill>
                  <a:srgbClr val="FFFF00"/>
                </a:solidFill>
                <a:effectLst>
                  <a:outerShdw blurRad="50800" dist="63500" dir="2700000" algn="tl" rotWithShape="0">
                    <a:prstClr val="black"/>
                  </a:outerShdw>
                </a:effectLst>
              </a:rPr>
              <a:t>The Claims Of Jesus</a:t>
            </a:r>
          </a:p>
        </p:txBody>
      </p:sp>
      <p:sp>
        <p:nvSpPr>
          <p:cNvPr id="4" name="TextBox 3"/>
          <p:cNvSpPr txBox="1"/>
          <p:nvPr/>
        </p:nvSpPr>
        <p:spPr>
          <a:xfrm>
            <a:off x="450760" y="1987719"/>
            <a:ext cx="8242479" cy="4124206"/>
          </a:xfrm>
          <a:prstGeom prst="rect">
            <a:avLst/>
          </a:prstGeom>
          <a:solidFill>
            <a:schemeClr val="tx1"/>
          </a:solidFill>
        </p:spPr>
        <p:txBody>
          <a:bodyPr wrap="square" tIns="91440" bIns="91440" rtlCol="0">
            <a:spAutoFit/>
          </a:bodyPr>
          <a:lstStyle/>
          <a:p>
            <a:pPr>
              <a:spcAft>
                <a:spcPts val="1200"/>
              </a:spcAft>
            </a:pPr>
            <a:r>
              <a:rPr lang="en-US" dirty="0">
                <a:solidFill>
                  <a:srgbClr val="FFFF00"/>
                </a:solidFill>
              </a:rPr>
              <a:t>John 14:6-7 </a:t>
            </a:r>
            <a:r>
              <a:rPr lang="en-US" dirty="0">
                <a:solidFill>
                  <a:schemeClr val="bg1"/>
                </a:solidFill>
              </a:rPr>
              <a:t>– </a:t>
            </a:r>
            <a:r>
              <a:rPr lang="en-US" i="1" dirty="0">
                <a:solidFill>
                  <a:schemeClr val="bg1"/>
                </a:solidFill>
              </a:rPr>
              <a:t>“Jesus said to him, ‘I am the way, and the truth, and the life. No one comes to the Father except through me.  </a:t>
            </a:r>
            <a:r>
              <a:rPr lang="en-US" i="1" u="sng" dirty="0">
                <a:solidFill>
                  <a:schemeClr val="bg1"/>
                </a:solidFill>
              </a:rPr>
              <a:t> If you had known me, you would have known my Father also.</a:t>
            </a:r>
            <a:r>
              <a:rPr lang="en-US" i="1" dirty="0">
                <a:solidFill>
                  <a:schemeClr val="bg1"/>
                </a:solidFill>
              </a:rPr>
              <a:t> From now on you do know him and have seen him.’”</a:t>
            </a:r>
          </a:p>
          <a:p>
            <a:pPr>
              <a:spcAft>
                <a:spcPts val="1200"/>
              </a:spcAft>
            </a:pPr>
            <a:r>
              <a:rPr lang="en-US" dirty="0">
                <a:solidFill>
                  <a:srgbClr val="FFFF00"/>
                </a:solidFill>
              </a:rPr>
              <a:t>John 6:38 </a:t>
            </a:r>
            <a:r>
              <a:rPr lang="en-US" dirty="0">
                <a:solidFill>
                  <a:schemeClr val="bg1"/>
                </a:solidFill>
              </a:rPr>
              <a:t>– </a:t>
            </a:r>
            <a:r>
              <a:rPr lang="en-US" i="1" dirty="0">
                <a:solidFill>
                  <a:schemeClr val="bg1"/>
                </a:solidFill>
              </a:rPr>
              <a:t>“For I have come down from heaven, not to do my own will but the will of him who sent me.”</a:t>
            </a:r>
          </a:p>
          <a:p>
            <a:pPr>
              <a:spcAft>
                <a:spcPts val="1200"/>
              </a:spcAft>
            </a:pPr>
            <a:r>
              <a:rPr lang="en-US" dirty="0">
                <a:solidFill>
                  <a:srgbClr val="FFFF00"/>
                </a:solidFill>
              </a:rPr>
              <a:t>John 10:30 – </a:t>
            </a:r>
            <a:r>
              <a:rPr lang="en-US" dirty="0">
                <a:solidFill>
                  <a:schemeClr val="bg1"/>
                </a:solidFill>
              </a:rPr>
              <a:t>“</a:t>
            </a:r>
            <a:r>
              <a:rPr lang="en-US" i="1" dirty="0">
                <a:solidFill>
                  <a:schemeClr val="bg1"/>
                </a:solidFill>
              </a:rPr>
              <a:t>I and the Father are one."</a:t>
            </a:r>
          </a:p>
          <a:p>
            <a:pPr>
              <a:spcAft>
                <a:spcPts val="1200"/>
              </a:spcAft>
            </a:pPr>
            <a:r>
              <a:rPr lang="en-US" dirty="0">
                <a:solidFill>
                  <a:srgbClr val="FFFF00"/>
                </a:solidFill>
              </a:rPr>
              <a:t>John 8:58 </a:t>
            </a:r>
            <a:r>
              <a:rPr lang="en-US" i="1" dirty="0">
                <a:solidFill>
                  <a:schemeClr val="bg1"/>
                </a:solidFill>
              </a:rPr>
              <a:t>– “Jesus said to them, ‘Truly, truly, I say to you, before Abraham was, I am.’”</a:t>
            </a:r>
          </a:p>
          <a:p>
            <a:pPr>
              <a:spcAft>
                <a:spcPts val="1200"/>
              </a:spcAft>
            </a:pPr>
            <a:r>
              <a:rPr lang="en-US" dirty="0">
                <a:solidFill>
                  <a:srgbClr val="FFFF00"/>
                </a:solidFill>
              </a:rPr>
              <a:t>Matthew 16:15-18 </a:t>
            </a:r>
            <a:r>
              <a:rPr lang="en-US" i="1" dirty="0">
                <a:solidFill>
                  <a:schemeClr val="bg1"/>
                </a:solidFill>
              </a:rPr>
              <a:t>– “He said to them, ‘But who do you say that I am?’ Simon Peter replied, ‘</a:t>
            </a:r>
            <a:r>
              <a:rPr lang="en-US" i="1" u="sng" dirty="0">
                <a:solidFill>
                  <a:schemeClr val="bg1"/>
                </a:solidFill>
              </a:rPr>
              <a:t>You are the Christ, the Son of the living God.’  </a:t>
            </a:r>
            <a:r>
              <a:rPr lang="en-US" i="1" dirty="0">
                <a:solidFill>
                  <a:schemeClr val="bg1"/>
                </a:solidFill>
              </a:rPr>
              <a:t>And Jesus answered him, ‘Blessed are you, Simon Bar-Jonah! For flesh and blood has not revealed this to you, but my Father who is in heaven.  And I tell you, you are Peter, and on this rock I will build my church, and the gates of hell shall not prevail against it.’”</a:t>
            </a:r>
            <a:endParaRPr lang="en-US" dirty="0">
              <a:solidFill>
                <a:schemeClr val="bg1"/>
              </a:solidFill>
            </a:endParaRPr>
          </a:p>
        </p:txBody>
      </p:sp>
    </p:spTree>
    <p:extLst>
      <p:ext uri="{BB962C8B-B14F-4D97-AF65-F5344CB8AC3E}">
        <p14:creationId xmlns:p14="http://schemas.microsoft.com/office/powerpoint/2010/main" val="20360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492"/>
          </a:xfrm>
          <a:prstGeom prst="rect">
            <a:avLst/>
          </a:prstGeom>
        </p:spPr>
      </p:pic>
      <p:sp>
        <p:nvSpPr>
          <p:cNvPr id="3" name="TextBox 2"/>
          <p:cNvSpPr txBox="1"/>
          <p:nvPr/>
        </p:nvSpPr>
        <p:spPr>
          <a:xfrm>
            <a:off x="450760" y="115909"/>
            <a:ext cx="8242479" cy="2092881"/>
          </a:xfrm>
          <a:prstGeom prst="rect">
            <a:avLst/>
          </a:prstGeom>
          <a:noFill/>
        </p:spPr>
        <p:txBody>
          <a:bodyPr wrap="square" rtlCol="0">
            <a:spAutoFit/>
          </a:bodyPr>
          <a:lstStyle/>
          <a:p>
            <a:pPr algn="ctr"/>
            <a:r>
              <a:rPr lang="en-US" sz="6500" b="1" i="1" dirty="0">
                <a:solidFill>
                  <a:srgbClr val="FFFF00"/>
                </a:solidFill>
                <a:effectLst>
                  <a:outerShdw blurRad="50800" dist="63500" dir="2700000" algn="tl" rotWithShape="0">
                    <a:prstClr val="black"/>
                  </a:outerShdw>
                </a:effectLst>
              </a:rPr>
              <a:t>With Jesus, </a:t>
            </a:r>
          </a:p>
          <a:p>
            <a:pPr algn="ctr"/>
            <a:r>
              <a:rPr lang="en-US" sz="6500" b="1" i="1" dirty="0">
                <a:solidFill>
                  <a:srgbClr val="FFFF00"/>
                </a:solidFill>
                <a:effectLst>
                  <a:outerShdw blurRad="50800" dist="63500" dir="2700000" algn="tl" rotWithShape="0">
                    <a:prstClr val="black"/>
                  </a:outerShdw>
                </a:effectLst>
              </a:rPr>
              <a:t>It’s All Or Nothing!</a:t>
            </a:r>
          </a:p>
        </p:txBody>
      </p:sp>
      <p:sp>
        <p:nvSpPr>
          <p:cNvPr id="5" name="Rectangle 4"/>
          <p:cNvSpPr/>
          <p:nvPr/>
        </p:nvSpPr>
        <p:spPr>
          <a:xfrm>
            <a:off x="450760" y="2736106"/>
            <a:ext cx="3535249" cy="2554545"/>
          </a:xfrm>
          <a:prstGeom prst="rect">
            <a:avLst/>
          </a:prstGeom>
          <a:solidFill>
            <a:srgbClr val="002060"/>
          </a:solidFill>
          <a:ln>
            <a:solidFill>
              <a:schemeClr val="bg1"/>
            </a:solidFill>
          </a:ln>
          <a:effectLst>
            <a:outerShdw blurRad="50800" dist="304800" dir="2700000" algn="tl" rotWithShape="0">
              <a:prstClr val="black"/>
            </a:outerShdw>
          </a:effectLst>
        </p:spPr>
        <p:txBody>
          <a:bodyPr wrap="square" tIns="91440" bIns="91440">
            <a:spAutoFit/>
          </a:bodyPr>
          <a:lstStyle/>
          <a:p>
            <a:pPr algn="ctr"/>
            <a:r>
              <a:rPr lang="en-US" sz="2200" dirty="0">
                <a:solidFill>
                  <a:schemeClr val="bg1"/>
                </a:solidFill>
              </a:rPr>
              <a:t>So why does Jesus get special treatment? Why do we exalt him to the level of "good man" and "moral teacher" when anyone else who said what he said would be labeled insane or a con-man? </a:t>
            </a:r>
          </a:p>
        </p:txBody>
      </p:sp>
      <p:sp>
        <p:nvSpPr>
          <p:cNvPr id="6" name="Rectangle 5"/>
          <p:cNvSpPr/>
          <p:nvPr/>
        </p:nvSpPr>
        <p:spPr>
          <a:xfrm>
            <a:off x="4974464" y="2771850"/>
            <a:ext cx="3535249" cy="1877437"/>
          </a:xfrm>
          <a:prstGeom prst="rect">
            <a:avLst/>
          </a:prstGeom>
          <a:solidFill>
            <a:srgbClr val="540000"/>
          </a:solidFill>
          <a:ln>
            <a:solidFill>
              <a:schemeClr val="bg1"/>
            </a:solidFill>
          </a:ln>
          <a:effectLst>
            <a:outerShdw blurRad="50800" dist="317500" dir="2700000" algn="tl" rotWithShape="0">
              <a:prstClr val="black"/>
            </a:outerShdw>
          </a:effectLst>
        </p:spPr>
        <p:txBody>
          <a:bodyPr wrap="square" tIns="91440" bIns="91440">
            <a:spAutoFit/>
          </a:bodyPr>
          <a:lstStyle/>
          <a:p>
            <a:pPr algn="ctr"/>
            <a:r>
              <a:rPr lang="en-US" sz="2200" dirty="0">
                <a:solidFill>
                  <a:schemeClr val="bg1"/>
                </a:solidFill>
              </a:rPr>
              <a:t>In His day, Jesus was given no special consideration.  He was either accepted and worshiped, or rejected as a heretic. </a:t>
            </a:r>
          </a:p>
        </p:txBody>
      </p:sp>
    </p:spTree>
    <p:extLst>
      <p:ext uri="{BB962C8B-B14F-4D97-AF65-F5344CB8AC3E}">
        <p14:creationId xmlns:p14="http://schemas.microsoft.com/office/powerpoint/2010/main" val="119204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2492"/>
          </a:xfrm>
          <a:prstGeom prst="rect">
            <a:avLst/>
          </a:prstGeom>
        </p:spPr>
      </p:pic>
      <p:sp>
        <p:nvSpPr>
          <p:cNvPr id="3" name="TextBox 2"/>
          <p:cNvSpPr txBox="1"/>
          <p:nvPr/>
        </p:nvSpPr>
        <p:spPr>
          <a:xfrm>
            <a:off x="450760" y="115909"/>
            <a:ext cx="8242479" cy="2092881"/>
          </a:xfrm>
          <a:prstGeom prst="rect">
            <a:avLst/>
          </a:prstGeom>
          <a:noFill/>
        </p:spPr>
        <p:txBody>
          <a:bodyPr wrap="square" rtlCol="0">
            <a:spAutoFit/>
          </a:bodyPr>
          <a:lstStyle/>
          <a:p>
            <a:pPr algn="ctr"/>
            <a:r>
              <a:rPr lang="en-US" sz="6500" b="1" i="1" dirty="0">
                <a:solidFill>
                  <a:srgbClr val="FFFF00"/>
                </a:solidFill>
                <a:effectLst>
                  <a:outerShdw blurRad="50800" dist="63500" dir="2700000" algn="tl" rotWithShape="0">
                    <a:prstClr val="black"/>
                  </a:outerShdw>
                </a:effectLst>
              </a:rPr>
              <a:t>With Jesus, </a:t>
            </a:r>
          </a:p>
          <a:p>
            <a:pPr algn="ctr"/>
            <a:r>
              <a:rPr lang="en-US" sz="6500" b="1" i="1" dirty="0">
                <a:solidFill>
                  <a:srgbClr val="FFFF00"/>
                </a:solidFill>
                <a:effectLst>
                  <a:outerShdw blurRad="50800" dist="63500" dir="2700000" algn="tl" rotWithShape="0">
                    <a:prstClr val="black"/>
                  </a:outerShdw>
                </a:effectLst>
              </a:rPr>
              <a:t>It’s All Or Nothing!</a:t>
            </a:r>
          </a:p>
        </p:txBody>
      </p:sp>
      <p:sp>
        <p:nvSpPr>
          <p:cNvPr id="6" name="Rectangle 5"/>
          <p:cNvSpPr/>
          <p:nvPr/>
        </p:nvSpPr>
        <p:spPr>
          <a:xfrm>
            <a:off x="1249251" y="2849124"/>
            <a:ext cx="6281668" cy="2893100"/>
          </a:xfrm>
          <a:prstGeom prst="rect">
            <a:avLst/>
          </a:prstGeom>
          <a:solidFill>
            <a:srgbClr val="540000"/>
          </a:solidFill>
          <a:ln>
            <a:solidFill>
              <a:schemeClr val="bg1"/>
            </a:solidFill>
          </a:ln>
          <a:effectLst>
            <a:outerShdw blurRad="50800" dist="317500" dir="2700000" algn="tl" rotWithShape="0">
              <a:prstClr val="black"/>
            </a:outerShdw>
          </a:effectLst>
        </p:spPr>
        <p:txBody>
          <a:bodyPr wrap="square" tIns="91440" bIns="91440">
            <a:spAutoFit/>
          </a:bodyPr>
          <a:lstStyle/>
          <a:p>
            <a:pPr algn="ctr"/>
            <a:r>
              <a:rPr lang="en-US" sz="2200" dirty="0">
                <a:solidFill>
                  <a:schemeClr val="bg1"/>
                </a:solidFill>
              </a:rPr>
              <a:t>You must make your choice. Either this man was, and is, the Son of God: or else a madman or something worse. You can shut him up for a fool; you can spit at him and kill him for a demon; or you can fall at his feet and call him Lord and God. But let us not come with any patronizing nonsense about his being a great human teacher. He has not left that open to us. He did not intend to.</a:t>
            </a:r>
          </a:p>
        </p:txBody>
      </p:sp>
    </p:spTree>
    <p:extLst>
      <p:ext uri="{BB962C8B-B14F-4D97-AF65-F5344CB8AC3E}">
        <p14:creationId xmlns:p14="http://schemas.microsoft.com/office/powerpoint/2010/main" val="4177250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igshocking.com/wp-content/uploads/2014/09/Jesus-Paid-for-World%E2%80%99s-Sins-Bel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829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1667" y="0"/>
            <a:ext cx="8242479" cy="1092607"/>
          </a:xfrm>
          <a:prstGeom prst="rect">
            <a:avLst/>
          </a:prstGeom>
          <a:noFill/>
        </p:spPr>
        <p:txBody>
          <a:bodyPr wrap="square" rtlCol="0">
            <a:spAutoFit/>
          </a:bodyPr>
          <a:lstStyle/>
          <a:p>
            <a:r>
              <a:rPr lang="en-US" sz="6500" b="1" i="1" dirty="0">
                <a:solidFill>
                  <a:schemeClr val="bg1"/>
                </a:solidFill>
                <a:effectLst>
                  <a:outerShdw blurRad="50800" dist="63500" dir="2700000" algn="tl" rotWithShape="0">
                    <a:prstClr val="black"/>
                  </a:outerShdw>
                </a:effectLst>
              </a:rPr>
              <a:t>Who Is Jesus?</a:t>
            </a:r>
          </a:p>
        </p:txBody>
      </p:sp>
      <p:sp>
        <p:nvSpPr>
          <p:cNvPr id="4" name="TextBox 3"/>
          <p:cNvSpPr txBox="1"/>
          <p:nvPr/>
        </p:nvSpPr>
        <p:spPr>
          <a:xfrm>
            <a:off x="978796" y="1453213"/>
            <a:ext cx="7585656" cy="5109091"/>
          </a:xfrm>
          <a:prstGeom prst="rect">
            <a:avLst/>
          </a:prstGeom>
          <a:solidFill>
            <a:schemeClr val="tx1">
              <a:alpha val="90000"/>
            </a:schemeClr>
          </a:solidFill>
          <a:ln>
            <a:solidFill>
              <a:schemeClr val="bg1"/>
            </a:solidFill>
          </a:ln>
        </p:spPr>
        <p:txBody>
          <a:bodyPr wrap="square" tIns="91440" bIns="91440" rtlCol="0">
            <a:spAutoFit/>
          </a:bodyPr>
          <a:lstStyle/>
          <a:p>
            <a:pPr>
              <a:spcAft>
                <a:spcPts val="1200"/>
              </a:spcAft>
            </a:pPr>
            <a:r>
              <a:rPr lang="en-US" sz="2000" dirty="0">
                <a:solidFill>
                  <a:srgbClr val="FFFF00"/>
                </a:solidFill>
              </a:rPr>
              <a:t>Colossians 1:15a </a:t>
            </a:r>
            <a:r>
              <a:rPr lang="en-US" sz="2000" dirty="0">
                <a:solidFill>
                  <a:schemeClr val="bg1"/>
                </a:solidFill>
              </a:rPr>
              <a:t>– “</a:t>
            </a:r>
            <a:r>
              <a:rPr lang="en-US" sz="2000" i="1" dirty="0">
                <a:solidFill>
                  <a:schemeClr val="bg1"/>
                </a:solidFill>
              </a:rPr>
              <a:t>And He is the image of the invisible God”</a:t>
            </a:r>
          </a:p>
          <a:p>
            <a:pPr>
              <a:spcAft>
                <a:spcPts val="1200"/>
              </a:spcAft>
            </a:pPr>
            <a:r>
              <a:rPr lang="en-US" sz="2000" dirty="0">
                <a:solidFill>
                  <a:srgbClr val="FFFF00"/>
                </a:solidFill>
              </a:rPr>
              <a:t>John 1:3 </a:t>
            </a:r>
            <a:r>
              <a:rPr lang="en-US" sz="2000" dirty="0">
                <a:solidFill>
                  <a:schemeClr val="bg1"/>
                </a:solidFill>
              </a:rPr>
              <a:t>– “</a:t>
            </a:r>
            <a:r>
              <a:rPr lang="en-US" sz="2000" i="1" u="sng" dirty="0">
                <a:solidFill>
                  <a:schemeClr val="bg1"/>
                </a:solidFill>
              </a:rPr>
              <a:t>All things </a:t>
            </a:r>
            <a:r>
              <a:rPr lang="en-US" sz="2000" i="1" dirty="0">
                <a:solidFill>
                  <a:schemeClr val="bg1"/>
                </a:solidFill>
              </a:rPr>
              <a:t>came into being by Him, and apart from Him nothing came into being that has come into being.” </a:t>
            </a:r>
          </a:p>
          <a:p>
            <a:pPr>
              <a:spcAft>
                <a:spcPts val="1200"/>
              </a:spcAft>
            </a:pPr>
            <a:r>
              <a:rPr lang="en-US" sz="2000" dirty="0">
                <a:solidFill>
                  <a:srgbClr val="FFFF00"/>
                </a:solidFill>
              </a:rPr>
              <a:t>Hebrews 1:3 </a:t>
            </a:r>
            <a:r>
              <a:rPr lang="en-US" sz="2000" i="1" dirty="0">
                <a:solidFill>
                  <a:schemeClr val="bg1"/>
                </a:solidFill>
              </a:rPr>
              <a:t>– “…He upholds the universe by the word of his power.”</a:t>
            </a:r>
          </a:p>
          <a:p>
            <a:pPr>
              <a:spcAft>
                <a:spcPts val="1200"/>
              </a:spcAft>
            </a:pPr>
            <a:r>
              <a:rPr lang="en-US" sz="2000" dirty="0">
                <a:solidFill>
                  <a:srgbClr val="FFFF00"/>
                </a:solidFill>
              </a:rPr>
              <a:t>Ephesians 1:22-23 – </a:t>
            </a:r>
            <a:r>
              <a:rPr lang="en-US" sz="2000" i="1" dirty="0">
                <a:solidFill>
                  <a:schemeClr val="bg1"/>
                </a:solidFill>
              </a:rPr>
              <a:t>“And He put all things in subjection under His feet, </a:t>
            </a:r>
            <a:r>
              <a:rPr lang="en-US" sz="2000" i="1" u="sng" dirty="0">
                <a:solidFill>
                  <a:schemeClr val="bg1"/>
                </a:solidFill>
              </a:rPr>
              <a:t>and gave Him as head over all things to the church</a:t>
            </a:r>
            <a:r>
              <a:rPr lang="en-US" sz="2000" i="1" dirty="0">
                <a:solidFill>
                  <a:schemeClr val="bg1"/>
                </a:solidFill>
              </a:rPr>
              <a:t>,  which is His body, the fullness of Him who fills all in all.” </a:t>
            </a:r>
          </a:p>
          <a:p>
            <a:pPr>
              <a:spcAft>
                <a:spcPts val="1200"/>
              </a:spcAft>
            </a:pPr>
            <a:r>
              <a:rPr lang="en-US" sz="2000" dirty="0">
                <a:solidFill>
                  <a:srgbClr val="FFFF00"/>
                </a:solidFill>
              </a:rPr>
              <a:t>Revelation 1:8 - </a:t>
            </a:r>
            <a:r>
              <a:rPr lang="en-US" sz="2000" i="1" dirty="0">
                <a:solidFill>
                  <a:schemeClr val="bg1"/>
                </a:solidFill>
              </a:rPr>
              <a:t>“I am the Alpha and the Omega," says the Lord God, "who is and who was and who is to come, the Almighty." </a:t>
            </a:r>
          </a:p>
          <a:p>
            <a:pPr>
              <a:spcAft>
                <a:spcPts val="1200"/>
              </a:spcAft>
            </a:pPr>
            <a:r>
              <a:rPr lang="en-US" sz="2000" dirty="0">
                <a:solidFill>
                  <a:srgbClr val="FFFF00"/>
                </a:solidFill>
              </a:rPr>
              <a:t>Matthew 28:18b - </a:t>
            </a:r>
            <a:r>
              <a:rPr lang="en-US" sz="2000" i="1" dirty="0">
                <a:solidFill>
                  <a:schemeClr val="bg1"/>
                </a:solidFill>
              </a:rPr>
              <a:t>“…All authority has been given to Me in heaven and on earth.”</a:t>
            </a:r>
          </a:p>
          <a:p>
            <a:pPr>
              <a:spcAft>
                <a:spcPts val="1200"/>
              </a:spcAft>
            </a:pPr>
            <a:r>
              <a:rPr lang="en-US" sz="2000" dirty="0">
                <a:solidFill>
                  <a:srgbClr val="FFFF00"/>
                </a:solidFill>
              </a:rPr>
              <a:t>1 Corinthians 15:25  - </a:t>
            </a:r>
            <a:r>
              <a:rPr lang="en-US" sz="2000" i="1" dirty="0">
                <a:solidFill>
                  <a:schemeClr val="bg1"/>
                </a:solidFill>
              </a:rPr>
              <a:t>“For He must reign until He has put all His enemies under His feet.” </a:t>
            </a:r>
            <a:endParaRPr lang="en-US" sz="2000" dirty="0">
              <a:solidFill>
                <a:schemeClr val="bg1"/>
              </a:solidFill>
            </a:endParaRPr>
          </a:p>
        </p:txBody>
      </p:sp>
    </p:spTree>
    <p:extLst>
      <p:ext uri="{BB962C8B-B14F-4D97-AF65-F5344CB8AC3E}">
        <p14:creationId xmlns:p14="http://schemas.microsoft.com/office/powerpoint/2010/main" val="7866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barn(inVertical)">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arn(inVertical)">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barn(inVertical)">
                                      <p:cBhvr>
                                        <p:cTn id="34" dur="500"/>
                                        <p:tgtEl>
                                          <p:spTgt spid="4">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barn(inVertical)">
                                      <p:cBhvr>
                                        <p:cTn id="39" dur="500"/>
                                        <p:tgtEl>
                                          <p:spTgt spid="4">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arn(inVertical)">
                                      <p:cBhvr>
                                        <p:cTn id="4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
            <a:ext cx="9144000" cy="6858000"/>
          </a:xfrm>
          <a:prstGeom prst="rect">
            <a:avLst/>
          </a:prstGeom>
        </p:spPr>
      </p:pic>
      <p:sp>
        <p:nvSpPr>
          <p:cNvPr id="3" name="TextBox 2"/>
          <p:cNvSpPr txBox="1"/>
          <p:nvPr/>
        </p:nvSpPr>
        <p:spPr>
          <a:xfrm>
            <a:off x="450760" y="43457"/>
            <a:ext cx="8242479" cy="1733808"/>
          </a:xfrm>
          <a:prstGeom prst="rect">
            <a:avLst/>
          </a:prstGeom>
          <a:noFill/>
        </p:spPr>
        <p:txBody>
          <a:bodyPr wrap="square" rtlCol="0">
            <a:spAutoFit/>
          </a:bodyPr>
          <a:lstStyle/>
          <a:p>
            <a:pPr algn="ctr">
              <a:lnSpc>
                <a:spcPts val="6400"/>
              </a:lnSpc>
            </a:pPr>
            <a:r>
              <a:rPr lang="en-US" sz="5400" b="1" i="1" dirty="0">
                <a:solidFill>
                  <a:schemeClr val="bg1"/>
                </a:solidFill>
                <a:effectLst>
                  <a:outerShdw blurRad="50800" dist="63500" dir="2700000" algn="tl" rotWithShape="0">
                    <a:prstClr val="black"/>
                  </a:outerShdw>
                </a:effectLst>
              </a:rPr>
              <a:t>What Are You Going </a:t>
            </a:r>
          </a:p>
          <a:p>
            <a:pPr algn="ctr">
              <a:lnSpc>
                <a:spcPts val="6400"/>
              </a:lnSpc>
            </a:pPr>
            <a:r>
              <a:rPr lang="en-US" sz="5400" b="1" i="1" dirty="0">
                <a:solidFill>
                  <a:schemeClr val="bg1"/>
                </a:solidFill>
                <a:effectLst>
                  <a:outerShdw blurRad="50800" dist="63500" dir="2700000" algn="tl" rotWithShape="0">
                    <a:prstClr val="black"/>
                  </a:outerShdw>
                </a:effectLst>
              </a:rPr>
              <a:t>To Do With Jesus?</a:t>
            </a:r>
          </a:p>
        </p:txBody>
      </p:sp>
      <p:sp>
        <p:nvSpPr>
          <p:cNvPr id="4" name="Oval 3"/>
          <p:cNvSpPr/>
          <p:nvPr/>
        </p:nvSpPr>
        <p:spPr>
          <a:xfrm>
            <a:off x="450760" y="2165247"/>
            <a:ext cx="3219719" cy="1960818"/>
          </a:xfrm>
          <a:prstGeom prst="ellips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50800" dist="63500" dir="2700000" algn="tl" rotWithShape="0">
                    <a:prstClr val="black"/>
                  </a:outerShdw>
                </a:effectLst>
              </a:rPr>
              <a:t>IGNORE </a:t>
            </a:r>
          </a:p>
          <a:p>
            <a:pPr algn="ctr"/>
            <a:r>
              <a:rPr lang="en-US" sz="4000" b="1" dirty="0">
                <a:effectLst>
                  <a:outerShdw blurRad="50800" dist="63500" dir="2700000" algn="tl" rotWithShape="0">
                    <a:prstClr val="black"/>
                  </a:outerShdw>
                </a:effectLst>
              </a:rPr>
              <a:t>HIM?</a:t>
            </a:r>
          </a:p>
        </p:txBody>
      </p:sp>
      <p:sp>
        <p:nvSpPr>
          <p:cNvPr id="7" name="Oval 6"/>
          <p:cNvSpPr/>
          <p:nvPr/>
        </p:nvSpPr>
        <p:spPr>
          <a:xfrm>
            <a:off x="450760" y="4597756"/>
            <a:ext cx="3219720" cy="2099258"/>
          </a:xfrm>
          <a:prstGeom prst="ellipse">
            <a:avLst/>
          </a:prstGeom>
          <a:solidFill>
            <a:srgbClr val="54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50800" dist="63500" dir="2700000" algn="tl" rotWithShape="0">
                    <a:prstClr val="black"/>
                  </a:outerShdw>
                </a:effectLst>
              </a:rPr>
              <a:t>REJECT</a:t>
            </a:r>
          </a:p>
          <a:p>
            <a:pPr algn="ctr"/>
            <a:r>
              <a:rPr lang="en-US" sz="4000" b="1" dirty="0">
                <a:effectLst>
                  <a:outerShdw blurRad="50800" dist="63500" dir="2700000" algn="tl" rotWithShape="0">
                    <a:prstClr val="black"/>
                  </a:outerShdw>
                </a:effectLst>
              </a:rPr>
              <a:t>HIM?</a:t>
            </a:r>
          </a:p>
        </p:txBody>
      </p:sp>
      <p:sp>
        <p:nvSpPr>
          <p:cNvPr id="8" name="Oval 7"/>
          <p:cNvSpPr/>
          <p:nvPr/>
        </p:nvSpPr>
        <p:spPr>
          <a:xfrm>
            <a:off x="5149400" y="2044512"/>
            <a:ext cx="3389292" cy="2202288"/>
          </a:xfrm>
          <a:prstGeom prst="ellipse">
            <a:avLst/>
          </a:prstGeom>
          <a:solidFill>
            <a:srgbClr val="0086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50800" dist="63500" dir="2700000" algn="tl" rotWithShape="0">
                    <a:prstClr val="black"/>
                  </a:outerShdw>
                </a:effectLst>
              </a:rPr>
              <a:t>DEAL With Him Later?</a:t>
            </a:r>
          </a:p>
        </p:txBody>
      </p:sp>
      <p:sp>
        <p:nvSpPr>
          <p:cNvPr id="9" name="Oval 8"/>
          <p:cNvSpPr/>
          <p:nvPr/>
        </p:nvSpPr>
        <p:spPr>
          <a:xfrm>
            <a:off x="5149400" y="4609025"/>
            <a:ext cx="3389292" cy="2202288"/>
          </a:xfrm>
          <a:prstGeom prst="ellipse">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effectLst>
                  <a:outerShdw blurRad="50800" dist="63500" dir="2700000" algn="tl" rotWithShape="0">
                    <a:prstClr val="black"/>
                  </a:outerShdw>
                </a:effectLst>
              </a:rPr>
              <a:t>Hope He Goes Away?</a:t>
            </a:r>
          </a:p>
        </p:txBody>
      </p:sp>
    </p:spTree>
    <p:extLst>
      <p:ext uri="{BB962C8B-B14F-4D97-AF65-F5344CB8AC3E}">
        <p14:creationId xmlns:p14="http://schemas.microsoft.com/office/powerpoint/2010/main" val="188614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10"/>
            <a:ext cx="9144000" cy="6858000"/>
          </a:xfrm>
          <a:prstGeom prst="rect">
            <a:avLst/>
          </a:prstGeom>
        </p:spPr>
      </p:pic>
      <p:sp>
        <p:nvSpPr>
          <p:cNvPr id="3" name="TextBox 2"/>
          <p:cNvSpPr txBox="1"/>
          <p:nvPr/>
        </p:nvSpPr>
        <p:spPr>
          <a:xfrm>
            <a:off x="450760" y="43457"/>
            <a:ext cx="8242479" cy="1733808"/>
          </a:xfrm>
          <a:prstGeom prst="rect">
            <a:avLst/>
          </a:prstGeom>
          <a:noFill/>
        </p:spPr>
        <p:txBody>
          <a:bodyPr wrap="square" rtlCol="0">
            <a:spAutoFit/>
          </a:bodyPr>
          <a:lstStyle/>
          <a:p>
            <a:pPr algn="ctr">
              <a:lnSpc>
                <a:spcPts val="6400"/>
              </a:lnSpc>
            </a:pPr>
            <a:r>
              <a:rPr lang="en-US" sz="5400" b="1" i="1" dirty="0">
                <a:solidFill>
                  <a:schemeClr val="bg1"/>
                </a:solidFill>
                <a:effectLst>
                  <a:outerShdw blurRad="50800" dist="63500" dir="2700000" algn="tl" rotWithShape="0">
                    <a:prstClr val="black"/>
                  </a:outerShdw>
                </a:effectLst>
              </a:rPr>
              <a:t>What Are You Going </a:t>
            </a:r>
          </a:p>
          <a:p>
            <a:pPr algn="ctr">
              <a:lnSpc>
                <a:spcPts val="6400"/>
              </a:lnSpc>
            </a:pPr>
            <a:r>
              <a:rPr lang="en-US" sz="5400" b="1" i="1" dirty="0">
                <a:solidFill>
                  <a:schemeClr val="bg1"/>
                </a:solidFill>
                <a:effectLst>
                  <a:outerShdw blurRad="50800" dist="63500" dir="2700000" algn="tl" rotWithShape="0">
                    <a:prstClr val="black"/>
                  </a:outerShdw>
                </a:effectLst>
              </a:rPr>
              <a:t>To Do With Jesus?</a:t>
            </a:r>
          </a:p>
        </p:txBody>
      </p:sp>
      <p:sp>
        <p:nvSpPr>
          <p:cNvPr id="10" name="Rectangle 9"/>
          <p:cNvSpPr/>
          <p:nvPr/>
        </p:nvSpPr>
        <p:spPr>
          <a:xfrm>
            <a:off x="167425" y="1865009"/>
            <a:ext cx="4713668" cy="1107996"/>
          </a:xfrm>
          <a:prstGeom prst="rect">
            <a:avLst/>
          </a:prstGeom>
          <a:solidFill>
            <a:srgbClr val="002060"/>
          </a:solidFill>
          <a:ln>
            <a:solidFill>
              <a:schemeClr val="bg1"/>
            </a:solidFill>
          </a:ln>
          <a:effectLst>
            <a:outerShdw blurRad="50800" dist="304800" dir="2700000" algn="tl" rotWithShape="0">
              <a:prstClr val="black"/>
            </a:outerShdw>
          </a:effectLst>
        </p:spPr>
        <p:txBody>
          <a:bodyPr wrap="square" tIns="91440" bIns="91440">
            <a:spAutoFit/>
          </a:bodyPr>
          <a:lstStyle/>
          <a:p>
            <a:r>
              <a:rPr lang="en-US" sz="2000" dirty="0">
                <a:solidFill>
                  <a:srgbClr val="FFFF00"/>
                </a:solidFill>
              </a:rPr>
              <a:t>John 8:24 </a:t>
            </a:r>
            <a:r>
              <a:rPr lang="en-US" sz="2000" dirty="0">
                <a:solidFill>
                  <a:schemeClr val="bg1"/>
                </a:solidFill>
              </a:rPr>
              <a:t>- </a:t>
            </a:r>
            <a:r>
              <a:rPr lang="en-US" sz="2000" i="1" dirty="0">
                <a:solidFill>
                  <a:schemeClr val="bg1"/>
                </a:solidFill>
              </a:rPr>
              <a:t>"I said therefore to you, that you shall die in your sins; for unless you believe that I am He, you shall die in your sins." </a:t>
            </a:r>
          </a:p>
        </p:txBody>
      </p:sp>
      <p:sp>
        <p:nvSpPr>
          <p:cNvPr id="12" name="Rectangle 11"/>
          <p:cNvSpPr/>
          <p:nvPr/>
        </p:nvSpPr>
        <p:spPr>
          <a:xfrm>
            <a:off x="669701" y="3419363"/>
            <a:ext cx="4623516" cy="1415772"/>
          </a:xfrm>
          <a:prstGeom prst="rect">
            <a:avLst/>
          </a:prstGeom>
          <a:solidFill>
            <a:srgbClr val="540000"/>
          </a:solidFill>
          <a:ln>
            <a:solidFill>
              <a:schemeClr val="bg1"/>
            </a:solidFill>
          </a:ln>
          <a:effectLst>
            <a:outerShdw blurRad="50800" dist="304800" dir="2700000" algn="tl" rotWithShape="0">
              <a:prstClr val="black"/>
            </a:outerShdw>
          </a:effectLst>
        </p:spPr>
        <p:txBody>
          <a:bodyPr wrap="square" tIns="91440" bIns="91440">
            <a:spAutoFit/>
          </a:bodyPr>
          <a:lstStyle/>
          <a:p>
            <a:r>
              <a:rPr lang="en-US" sz="2000" dirty="0">
                <a:solidFill>
                  <a:srgbClr val="FFFF00"/>
                </a:solidFill>
              </a:rPr>
              <a:t>Acts 4:12 </a:t>
            </a:r>
            <a:r>
              <a:rPr lang="en-US" sz="2000" dirty="0">
                <a:solidFill>
                  <a:schemeClr val="bg1"/>
                </a:solidFill>
              </a:rPr>
              <a:t>– “</a:t>
            </a:r>
            <a:r>
              <a:rPr lang="en-US" sz="2000" i="1" dirty="0">
                <a:solidFill>
                  <a:schemeClr val="bg1"/>
                </a:solidFill>
              </a:rPr>
              <a:t>And there is salvation in no one else, for there is no other name under heaven given among men by which we must be saved."</a:t>
            </a:r>
          </a:p>
        </p:txBody>
      </p:sp>
      <p:sp>
        <p:nvSpPr>
          <p:cNvPr id="13" name="Rectangle 12"/>
          <p:cNvSpPr/>
          <p:nvPr/>
        </p:nvSpPr>
        <p:spPr>
          <a:xfrm>
            <a:off x="1079611" y="5321736"/>
            <a:ext cx="4675032" cy="1107996"/>
          </a:xfrm>
          <a:prstGeom prst="rect">
            <a:avLst/>
          </a:prstGeom>
          <a:solidFill>
            <a:srgbClr val="3A1953"/>
          </a:solidFill>
          <a:ln>
            <a:solidFill>
              <a:schemeClr val="bg1"/>
            </a:solidFill>
          </a:ln>
          <a:effectLst>
            <a:outerShdw blurRad="50800" dist="304800" dir="2700000" algn="tl" rotWithShape="0">
              <a:prstClr val="black"/>
            </a:outerShdw>
          </a:effectLst>
        </p:spPr>
        <p:txBody>
          <a:bodyPr wrap="square" tIns="91440" bIns="91440">
            <a:spAutoFit/>
          </a:bodyPr>
          <a:lstStyle/>
          <a:p>
            <a:r>
              <a:rPr lang="en-US" sz="2000" dirty="0">
                <a:solidFill>
                  <a:srgbClr val="FFFF00"/>
                </a:solidFill>
              </a:rPr>
              <a:t>Mark 16:16 </a:t>
            </a:r>
            <a:r>
              <a:rPr lang="en-US" sz="2000" dirty="0">
                <a:solidFill>
                  <a:schemeClr val="bg1"/>
                </a:solidFill>
              </a:rPr>
              <a:t>– “Whoever believes and is baptized will be saved, but whoever does not believe will be condemned.”</a:t>
            </a:r>
            <a:endParaRPr lang="en-US" sz="2000" i="1" dirty="0">
              <a:solidFill>
                <a:schemeClr val="bg1"/>
              </a:solidFill>
            </a:endParaRPr>
          </a:p>
        </p:txBody>
      </p:sp>
      <p:sp>
        <p:nvSpPr>
          <p:cNvPr id="14" name="Rectangle 13"/>
          <p:cNvSpPr/>
          <p:nvPr/>
        </p:nvSpPr>
        <p:spPr>
          <a:xfrm>
            <a:off x="6216068" y="2230949"/>
            <a:ext cx="2332686" cy="3262432"/>
          </a:xfrm>
          <a:prstGeom prst="rect">
            <a:avLst/>
          </a:prstGeom>
          <a:solidFill>
            <a:srgbClr val="005426"/>
          </a:solidFill>
          <a:ln>
            <a:solidFill>
              <a:schemeClr val="bg1"/>
            </a:solidFill>
          </a:ln>
          <a:effectLst>
            <a:outerShdw blurRad="50800" dist="304800" dir="2700000" algn="tl" rotWithShape="0">
              <a:prstClr val="black"/>
            </a:outerShdw>
          </a:effectLst>
        </p:spPr>
        <p:txBody>
          <a:bodyPr wrap="square" tIns="91440" bIns="91440">
            <a:spAutoFit/>
          </a:bodyPr>
          <a:lstStyle/>
          <a:p>
            <a:r>
              <a:rPr lang="en-US" sz="2000" dirty="0">
                <a:solidFill>
                  <a:srgbClr val="FFFF00"/>
                </a:solidFill>
              </a:rPr>
              <a:t>Hebrews 11:6 </a:t>
            </a:r>
            <a:r>
              <a:rPr lang="en-US" sz="2000" dirty="0">
                <a:solidFill>
                  <a:schemeClr val="bg1"/>
                </a:solidFill>
              </a:rPr>
              <a:t>– “And without faith it is impossible to please him, for whoever would draw near to God must believe that he exists and that he rewards those who seek him.” </a:t>
            </a:r>
            <a:endParaRPr lang="en-US" sz="2000" i="1" dirty="0">
              <a:solidFill>
                <a:schemeClr val="bg1"/>
              </a:solidFill>
            </a:endParaRPr>
          </a:p>
        </p:txBody>
      </p:sp>
    </p:spTree>
    <p:extLst>
      <p:ext uri="{BB962C8B-B14F-4D97-AF65-F5344CB8AC3E}">
        <p14:creationId xmlns:p14="http://schemas.microsoft.com/office/powerpoint/2010/main" val="28018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 calcmode="lin" valueType="num">
                                      <p:cBhvr>
                                        <p:cTn id="30" dur="1000" fill="hold"/>
                                        <p:tgtEl>
                                          <p:spTgt spid="14"/>
                                        </p:tgtEl>
                                        <p:attrNameLst>
                                          <p:attrName>style.rotation</p:attrName>
                                        </p:attrNameLst>
                                      </p:cBhvr>
                                      <p:tavLst>
                                        <p:tav tm="0">
                                          <p:val>
                                            <p:fltVal val="90"/>
                                          </p:val>
                                        </p:tav>
                                        <p:tav tm="100000">
                                          <p:val>
                                            <p:fltVal val="0"/>
                                          </p:val>
                                        </p:tav>
                                      </p:tavLst>
                                    </p:anim>
                                    <p:animEffect transition="in" filter="fade">
                                      <p:cBhvr>
                                        <p:cTn id="3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56EC1B1-A3D2-49E0-8190-C686835CD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 y="1588"/>
            <a:ext cx="9164451" cy="6856412"/>
          </a:xfrm>
          <a:prstGeom prst="rect">
            <a:avLst/>
          </a:prstGeom>
          <a:noFill/>
          <a:ln>
            <a:noFill/>
          </a:ln>
          <a:effectLst/>
          <a:extLst>
            <a:ext uri="{909E8E84-426E-40DD-AFC4-6F175D3DCCD1}">
              <a14:hiddenFill xmlns:a14="http://schemas.microsoft.com/office/drawing/2010/main">
                <a:solidFill>
                  <a:srgbClr val="800000"/>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ext Box 4">
            <a:extLst>
              <a:ext uri="{FF2B5EF4-FFF2-40B4-BE49-F238E27FC236}">
                <a16:creationId xmlns:a16="http://schemas.microsoft.com/office/drawing/2014/main" id="{8222BBBE-1E64-4C36-9D28-74102DB112C4}"/>
              </a:ext>
            </a:extLst>
          </p:cNvPr>
          <p:cNvSpPr txBox="1">
            <a:spLocks noChangeArrowheads="1"/>
          </p:cNvSpPr>
          <p:nvPr/>
        </p:nvSpPr>
        <p:spPr bwMode="auto">
          <a:xfrm>
            <a:off x="-76200" y="1676400"/>
            <a:ext cx="3886200" cy="3362325"/>
          </a:xfrm>
          <a:prstGeom prst="rect">
            <a:avLst/>
          </a:prstGeom>
          <a:noFill/>
          <a:ln>
            <a:noFill/>
          </a:ln>
          <a:effectLst>
            <a:outerShdw blurRad="50800" dist="63500" dir="2700000"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1" u="none" strike="noStrike" kern="1200" cap="none" spc="0" normalizeH="0" baseline="0" noProof="0" dirty="0">
                <a:ln>
                  <a:noFill/>
                </a:ln>
                <a:solidFill>
                  <a:srgbClr val="FFFF00"/>
                </a:solidFill>
                <a:effectLst/>
                <a:uLnTx/>
                <a:uFillTx/>
                <a:latin typeface="Book Antiqua" panose="02040602050305030304" pitchFamily="18" charset="0"/>
                <a:ea typeface="+mn-ea"/>
                <a:cs typeface="+mn-cs"/>
              </a:rPr>
              <a:t>Finding Answers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1" u="none" strike="noStrike" kern="1200" cap="none" spc="0" normalizeH="0" baseline="0" noProof="0" dirty="0">
                <a:ln>
                  <a:noFill/>
                </a:ln>
                <a:solidFill>
                  <a:srgbClr val="FFFF00"/>
                </a:solidFill>
                <a:effectLst/>
                <a:uLnTx/>
                <a:uFillTx/>
                <a:latin typeface="Book Antiqua" panose="02040602050305030304" pitchFamily="18" charset="0"/>
                <a:ea typeface="+mn-ea"/>
                <a:cs typeface="+mn-cs"/>
              </a:rPr>
              <a:t>For Mental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1" u="none" strike="noStrike" kern="1200" cap="none" spc="0" normalizeH="0" baseline="0" noProof="0" dirty="0">
                <a:ln>
                  <a:noFill/>
                </a:ln>
                <a:solidFill>
                  <a:srgbClr val="FFFF00"/>
                </a:solidFill>
                <a:effectLst/>
                <a:uLnTx/>
                <a:uFillTx/>
                <a:latin typeface="Book Antiqua" panose="02040602050305030304" pitchFamily="18" charset="0"/>
                <a:ea typeface="+mn-ea"/>
                <a:cs typeface="+mn-cs"/>
              </a:rPr>
              <a:t>Health &amp; Addictions</a:t>
            </a:r>
            <a:endParaRPr kumimoji="0" lang="en-US" altLang="en-US" sz="4500" b="0" i="0" u="none" strike="noStrike" kern="1200" cap="none" spc="0" normalizeH="0" baseline="0" noProof="0" dirty="0">
              <a:ln>
                <a:noFill/>
              </a:ln>
              <a:solidFill>
                <a:srgbClr val="FFFF00"/>
              </a:solidFill>
              <a:effectLst/>
              <a:uLnTx/>
              <a:uFillTx/>
              <a:latin typeface="Arial" panose="020B0604020202020204" pitchFamily="34" charset="0"/>
              <a:ea typeface="+mn-ea"/>
              <a:cs typeface="+mn-cs"/>
            </a:endParaRPr>
          </a:p>
        </p:txBody>
      </p:sp>
      <p:sp>
        <p:nvSpPr>
          <p:cNvPr id="9" name="Text Box 4">
            <a:extLst>
              <a:ext uri="{FF2B5EF4-FFF2-40B4-BE49-F238E27FC236}">
                <a16:creationId xmlns:a16="http://schemas.microsoft.com/office/drawing/2014/main" id="{A07BEAAC-58C6-4578-A117-B215ECA5EACF}"/>
              </a:ext>
            </a:extLst>
          </p:cNvPr>
          <p:cNvSpPr txBox="1">
            <a:spLocks noChangeArrowheads="1"/>
          </p:cNvSpPr>
          <p:nvPr/>
        </p:nvSpPr>
        <p:spPr bwMode="auto">
          <a:xfrm>
            <a:off x="6096000" y="5811371"/>
            <a:ext cx="2864224" cy="992562"/>
          </a:xfrm>
          <a:prstGeom prst="rect">
            <a:avLst/>
          </a:prstGeom>
          <a:noFill/>
          <a:ln>
            <a:noFill/>
          </a:ln>
          <a:effectLst>
            <a:outerShdw blurRad="50800" dist="63500" dir="2700000"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April 5-8</a:t>
            </a:r>
            <a:endParaRPr kumimoji="0" lang="en-US" alt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 Box 4">
            <a:extLst>
              <a:ext uri="{FF2B5EF4-FFF2-40B4-BE49-F238E27FC236}">
                <a16:creationId xmlns:a16="http://schemas.microsoft.com/office/drawing/2014/main" id="{B8706E03-816E-4460-8CB5-8EDF4D02465A}"/>
              </a:ext>
            </a:extLst>
          </p:cNvPr>
          <p:cNvSpPr txBox="1">
            <a:spLocks noChangeArrowheads="1"/>
          </p:cNvSpPr>
          <p:nvPr/>
        </p:nvSpPr>
        <p:spPr bwMode="auto">
          <a:xfrm>
            <a:off x="-60512" y="5811371"/>
            <a:ext cx="3886200" cy="992562"/>
          </a:xfrm>
          <a:prstGeom prst="rect">
            <a:avLst/>
          </a:prstGeom>
          <a:noFill/>
          <a:ln>
            <a:noFill/>
          </a:ln>
          <a:effectLst>
            <a:outerShdw blurRad="50800" dist="63500" dir="2700000"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Art Adams</a:t>
            </a:r>
            <a:endParaRPr kumimoji="0" lang="en-US" alt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 Box 4">
            <a:extLst>
              <a:ext uri="{FF2B5EF4-FFF2-40B4-BE49-F238E27FC236}">
                <a16:creationId xmlns:a16="http://schemas.microsoft.com/office/drawing/2014/main" id="{5D0B1540-FA75-4F88-86DD-D924C09E37A4}"/>
              </a:ext>
            </a:extLst>
          </p:cNvPr>
          <p:cNvSpPr txBox="1">
            <a:spLocks noChangeArrowheads="1"/>
          </p:cNvSpPr>
          <p:nvPr/>
        </p:nvSpPr>
        <p:spPr bwMode="auto">
          <a:xfrm>
            <a:off x="762000" y="98891"/>
            <a:ext cx="8077200" cy="992562"/>
          </a:xfrm>
          <a:prstGeom prst="rect">
            <a:avLst/>
          </a:prstGeom>
          <a:noFill/>
          <a:ln>
            <a:noFill/>
          </a:ln>
          <a:effectLst>
            <a:outerShdw blurRad="50800" dist="63500" dir="2700000" algn="tl"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5500" b="1" i="1" u="none" strike="noStrike" kern="1200" cap="none" spc="0" normalizeH="0" baseline="0" noProof="0" dirty="0">
                <a:ln>
                  <a:noFill/>
                </a:ln>
                <a:solidFill>
                  <a:prstClr val="white"/>
                </a:solidFill>
                <a:effectLst/>
                <a:uLnTx/>
                <a:uFillTx/>
                <a:latin typeface="Book Antiqua" panose="02040602050305030304" pitchFamily="18" charset="0"/>
                <a:ea typeface="+mn-ea"/>
                <a:cs typeface="+mn-cs"/>
              </a:rPr>
              <a:t>Eastside Spring Meeting</a:t>
            </a:r>
            <a:endParaRPr kumimoji="0" lang="en-US" altLang="en-US" sz="5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335302"/>
      </p:ext>
    </p:extLst>
  </p:cSld>
  <p:clrMapOvr>
    <a:masterClrMapping/>
  </p:clrMapOvr>
  <mc:AlternateContent xmlns:mc="http://schemas.openxmlformats.org/markup-compatibility/2006" xmlns:p14="http://schemas.microsoft.com/office/powerpoint/2010/main">
    <mc:Choice Requires="p14">
      <p:transition p14:dur="250" advClick="0" advTm="10000">
        <p:fade/>
      </p:transition>
    </mc:Choice>
    <mc:Fallback xmlns="">
      <p:transition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37125" y="0"/>
            <a:ext cx="7469746" cy="1323439"/>
          </a:xfrm>
          <a:prstGeom prst="rect">
            <a:avLst/>
          </a:prstGeom>
          <a:noFill/>
        </p:spPr>
        <p:txBody>
          <a:bodyPr wrap="square" rtlCol="0">
            <a:spAutoFit/>
          </a:bodyPr>
          <a:lstStyle/>
          <a:p>
            <a:pPr algn="ctr"/>
            <a:r>
              <a:rPr lang="en-US" sz="8000" b="1" i="1" dirty="0">
                <a:solidFill>
                  <a:srgbClr val="FFFF00"/>
                </a:solidFill>
                <a:effectLst>
                  <a:outerShdw blurRad="50800" dist="63500" dir="2700000" algn="tl" rotWithShape="0">
                    <a:prstClr val="black"/>
                  </a:outerShdw>
                </a:effectLst>
              </a:rPr>
              <a:t>Is Jesus Real?</a:t>
            </a:r>
          </a:p>
        </p:txBody>
      </p:sp>
      <p:sp>
        <p:nvSpPr>
          <p:cNvPr id="5" name="TextBox 4"/>
          <p:cNvSpPr txBox="1"/>
          <p:nvPr/>
        </p:nvSpPr>
        <p:spPr>
          <a:xfrm>
            <a:off x="1864214" y="1632531"/>
            <a:ext cx="5415568" cy="1046440"/>
          </a:xfrm>
          <a:prstGeom prst="rect">
            <a:avLst/>
          </a:prstGeom>
          <a:solidFill>
            <a:schemeClr val="tx1"/>
          </a:solidFill>
          <a:ln>
            <a:solidFill>
              <a:schemeClr val="bg1"/>
            </a:solidFill>
          </a:ln>
        </p:spPr>
        <p:txBody>
          <a:bodyPr wrap="square" tIns="91440" bIns="91440" rtlCol="0">
            <a:spAutoFit/>
          </a:bodyPr>
          <a:lstStyle/>
          <a:p>
            <a:pPr algn="ctr"/>
            <a:r>
              <a:rPr lang="en-US" sz="2800" dirty="0">
                <a:solidFill>
                  <a:schemeClr val="bg1"/>
                </a:solidFill>
                <a:effectLst>
                  <a:outerShdw blurRad="50800" dist="76200" dir="2700000" algn="tl" rotWithShape="0">
                    <a:prstClr val="black"/>
                  </a:outerShdw>
                </a:effectLst>
                <a:latin typeface="Cambria" panose="02040503050406030204" pitchFamily="18" charset="0"/>
              </a:rPr>
              <a:t>Is the concept of Jesus the </a:t>
            </a:r>
          </a:p>
          <a:p>
            <a:pPr algn="ctr"/>
            <a:r>
              <a:rPr lang="en-US" sz="2800" dirty="0">
                <a:solidFill>
                  <a:schemeClr val="bg1"/>
                </a:solidFill>
                <a:effectLst>
                  <a:outerShdw blurRad="50800" dist="76200" dir="2700000" algn="tl" rotWithShape="0">
                    <a:prstClr val="black"/>
                  </a:outerShdw>
                </a:effectLst>
                <a:latin typeface="Cambria" panose="02040503050406030204" pitchFamily="18" charset="0"/>
              </a:rPr>
              <a:t>greatest hoax in human history?</a:t>
            </a:r>
            <a:endParaRPr lang="en-US" sz="2800" dirty="0">
              <a:effectLst>
                <a:outerShdw blurRad="50800" dist="76200" dir="2700000" algn="tl" rotWithShape="0">
                  <a:prstClr val="black"/>
                </a:outerShdw>
              </a:effectLst>
              <a:latin typeface="Cambria" panose="02040503050406030204" pitchFamily="18" charset="0"/>
            </a:endParaRPr>
          </a:p>
        </p:txBody>
      </p:sp>
      <p:sp>
        <p:nvSpPr>
          <p:cNvPr id="6" name="TextBox 5"/>
          <p:cNvSpPr txBox="1"/>
          <p:nvPr/>
        </p:nvSpPr>
        <p:spPr>
          <a:xfrm>
            <a:off x="1864214" y="2873318"/>
            <a:ext cx="5415568" cy="1908215"/>
          </a:xfrm>
          <a:prstGeom prst="rect">
            <a:avLst/>
          </a:prstGeom>
          <a:solidFill>
            <a:srgbClr val="002060"/>
          </a:solidFill>
          <a:ln>
            <a:solidFill>
              <a:schemeClr val="bg1"/>
            </a:solidFill>
          </a:ln>
        </p:spPr>
        <p:txBody>
          <a:bodyPr wrap="square" tIns="91440" bIns="91440" rtlCol="0">
            <a:spAutoFit/>
          </a:bodyPr>
          <a:lstStyle/>
          <a:p>
            <a:pPr algn="ctr"/>
            <a:r>
              <a:rPr lang="en-US" sz="2800" dirty="0">
                <a:solidFill>
                  <a:schemeClr val="bg1"/>
                </a:solidFill>
                <a:effectLst>
                  <a:outerShdw blurRad="50800" dist="76200" dir="2700000" algn="tl" rotWithShape="0">
                    <a:prstClr val="black"/>
                  </a:outerShdw>
                </a:effectLst>
                <a:latin typeface="Cambria" panose="02040503050406030204" pitchFamily="18" charset="0"/>
              </a:rPr>
              <a:t>If Jesus was real, isn’t it more likely that he was just a good man that happened to be an extraordinarily gifted teacher?</a:t>
            </a:r>
            <a:endParaRPr lang="en-US" sz="2800" dirty="0">
              <a:effectLst>
                <a:outerShdw blurRad="50800" dist="76200" dir="2700000" algn="tl" rotWithShape="0">
                  <a:prstClr val="black"/>
                </a:outerShdw>
              </a:effectLst>
              <a:latin typeface="Cambria" panose="02040503050406030204" pitchFamily="18" charset="0"/>
            </a:endParaRPr>
          </a:p>
        </p:txBody>
      </p:sp>
      <p:sp>
        <p:nvSpPr>
          <p:cNvPr id="7" name="TextBox 6"/>
          <p:cNvSpPr txBox="1"/>
          <p:nvPr/>
        </p:nvSpPr>
        <p:spPr>
          <a:xfrm>
            <a:off x="1864214" y="5028412"/>
            <a:ext cx="5415568" cy="1477328"/>
          </a:xfrm>
          <a:prstGeom prst="rect">
            <a:avLst/>
          </a:prstGeom>
          <a:solidFill>
            <a:srgbClr val="540000"/>
          </a:solidFill>
          <a:ln>
            <a:solidFill>
              <a:schemeClr val="bg1"/>
            </a:solidFill>
          </a:ln>
        </p:spPr>
        <p:txBody>
          <a:bodyPr wrap="square" tIns="91440" bIns="91440" rtlCol="0">
            <a:spAutoFit/>
          </a:bodyPr>
          <a:lstStyle/>
          <a:p>
            <a:pPr algn="ctr"/>
            <a:r>
              <a:rPr lang="en-US" sz="2800" dirty="0">
                <a:solidFill>
                  <a:schemeClr val="bg1"/>
                </a:solidFill>
                <a:effectLst>
                  <a:outerShdw blurRad="50800" dist="76200" dir="2700000" algn="tl" rotWithShape="0">
                    <a:prstClr val="black"/>
                  </a:outerShdw>
                </a:effectLst>
                <a:latin typeface="Cambria" panose="02040503050406030204" pitchFamily="18" charset="0"/>
              </a:rPr>
              <a:t>2,000 years of human history separates us from Jesus, how can really know if he is real?</a:t>
            </a:r>
            <a:endParaRPr lang="en-US" sz="2800" dirty="0">
              <a:effectLst>
                <a:outerShdw blurRad="50800" dist="76200" dir="2700000" algn="tl" rotWithShape="0">
                  <a:prstClr val="black"/>
                </a:outerShdw>
              </a:effectLst>
              <a:latin typeface="Cambria" panose="02040503050406030204" pitchFamily="18" charset="0"/>
            </a:endParaRPr>
          </a:p>
        </p:txBody>
      </p:sp>
    </p:spTree>
    <p:extLst>
      <p:ext uri="{BB962C8B-B14F-4D97-AF65-F5344CB8AC3E}">
        <p14:creationId xmlns:p14="http://schemas.microsoft.com/office/powerpoint/2010/main" val="1847672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0761" y="122255"/>
            <a:ext cx="8319752" cy="1477328"/>
          </a:xfrm>
          <a:prstGeom prst="rect">
            <a:avLst/>
          </a:prstGeom>
          <a:noFill/>
        </p:spPr>
        <p:txBody>
          <a:bodyPr wrap="square" rtlCol="0">
            <a:spAutoFit/>
          </a:bodyPr>
          <a:lstStyle/>
          <a:p>
            <a:pPr algn="ctr"/>
            <a:r>
              <a:rPr lang="en-US" sz="4500" b="1" i="1" dirty="0">
                <a:solidFill>
                  <a:srgbClr val="FFFF00"/>
                </a:solidFill>
                <a:effectLst>
                  <a:outerShdw blurRad="50800" dist="63500" dir="2700000" algn="tl" rotWithShape="0">
                    <a:prstClr val="black"/>
                  </a:outerShdw>
                </a:effectLst>
              </a:rPr>
              <a:t>Without Using The Bible, Prove That Jesus Was The Son Of God</a:t>
            </a:r>
          </a:p>
        </p:txBody>
      </p:sp>
      <p:sp>
        <p:nvSpPr>
          <p:cNvPr id="5" name="TextBox 4"/>
          <p:cNvSpPr txBox="1"/>
          <p:nvPr/>
        </p:nvSpPr>
        <p:spPr>
          <a:xfrm>
            <a:off x="837125" y="1613118"/>
            <a:ext cx="7791718" cy="4955203"/>
          </a:xfrm>
          <a:prstGeom prst="rect">
            <a:avLst/>
          </a:prstGeom>
          <a:solidFill>
            <a:schemeClr val="tx1"/>
          </a:solidFill>
          <a:ln>
            <a:solidFill>
              <a:schemeClr val="bg1"/>
            </a:solidFill>
          </a:ln>
        </p:spPr>
        <p:txBody>
          <a:bodyPr wrap="square" tIns="91440" bIns="91440" rtlCol="0">
            <a:spAutoFit/>
          </a:bodyPr>
          <a:lstStyle/>
          <a:p>
            <a:pPr marL="166688" indent="-166688">
              <a:spcAft>
                <a:spcPts val="1200"/>
              </a:spcAft>
              <a:buClr>
                <a:srgbClr val="FFFF00"/>
              </a:buClr>
              <a:buFont typeface="Arial" panose="020B0604020202020204" pitchFamily="34" charset="0"/>
              <a:buChar char="•"/>
            </a:pPr>
            <a:r>
              <a:rPr lang="en-US" sz="2000" dirty="0">
                <a:solidFill>
                  <a:schemeClr val="bg1"/>
                </a:solidFill>
              </a:rPr>
              <a:t>Without citing physics, prove to me that the speed of light can't be exceeded.</a:t>
            </a:r>
          </a:p>
          <a:p>
            <a:pPr marL="166688" indent="-166688">
              <a:spcAft>
                <a:spcPts val="1200"/>
              </a:spcAft>
              <a:buClr>
                <a:srgbClr val="FFFF00"/>
              </a:buClr>
              <a:buFont typeface="Arial" panose="020B0604020202020204" pitchFamily="34" charset="0"/>
              <a:buChar char="•"/>
            </a:pPr>
            <a:r>
              <a:rPr lang="en-US" sz="2000" dirty="0">
                <a:solidFill>
                  <a:schemeClr val="bg1"/>
                </a:solidFill>
              </a:rPr>
              <a:t>Without citing genetics, prove to me that  all animals share some DNA.</a:t>
            </a:r>
          </a:p>
          <a:p>
            <a:pPr marL="166688" indent="-166688">
              <a:spcAft>
                <a:spcPts val="1200"/>
              </a:spcAft>
              <a:buClr>
                <a:srgbClr val="FFFF00"/>
              </a:buClr>
              <a:buFont typeface="Arial" panose="020B0604020202020204" pitchFamily="34" charset="0"/>
              <a:buChar char="•"/>
            </a:pPr>
            <a:r>
              <a:rPr lang="en-US" sz="2000" dirty="0">
                <a:solidFill>
                  <a:schemeClr val="bg1"/>
                </a:solidFill>
              </a:rPr>
              <a:t>Without citing meteorology, prove to me that weather is affected by high and low pressure areas.</a:t>
            </a:r>
          </a:p>
          <a:p>
            <a:pPr marL="166688" indent="-166688">
              <a:spcAft>
                <a:spcPts val="1200"/>
              </a:spcAft>
              <a:buClr>
                <a:srgbClr val="FFFF00"/>
              </a:buClr>
              <a:buFont typeface="Arial" panose="020B0604020202020204" pitchFamily="34" charset="0"/>
              <a:buChar char="•"/>
            </a:pPr>
            <a:r>
              <a:rPr lang="en-US" sz="2000" dirty="0">
                <a:solidFill>
                  <a:schemeClr val="bg1"/>
                </a:solidFill>
              </a:rPr>
              <a:t>Without citing oceanography, prove to me the relationship between weather and ocean currents.</a:t>
            </a:r>
          </a:p>
          <a:p>
            <a:pPr marL="166688" indent="-166688">
              <a:spcAft>
                <a:spcPts val="1200"/>
              </a:spcAft>
              <a:buClr>
                <a:srgbClr val="FFFF00"/>
              </a:buClr>
              <a:buFont typeface="Arial" panose="020B0604020202020204" pitchFamily="34" charset="0"/>
              <a:buChar char="•"/>
            </a:pPr>
            <a:r>
              <a:rPr lang="en-US" sz="2000" dirty="0">
                <a:solidFill>
                  <a:schemeClr val="bg1"/>
                </a:solidFill>
              </a:rPr>
              <a:t>Now, do you see how unreasonable the demands of this question are? If you can't use the basic tools of whatever discipline you pursue, you have no way to demonstrate the genuineness of a conclusion. </a:t>
            </a:r>
          </a:p>
          <a:p>
            <a:pPr marL="166688" indent="-166688">
              <a:spcAft>
                <a:spcPts val="1200"/>
              </a:spcAft>
              <a:buClr>
                <a:srgbClr val="FFFF00"/>
              </a:buClr>
              <a:buFont typeface="Arial" panose="020B0604020202020204" pitchFamily="34" charset="0"/>
              <a:buChar char="•"/>
            </a:pPr>
            <a:r>
              <a:rPr lang="en-US" sz="2000" dirty="0">
                <a:solidFill>
                  <a:schemeClr val="bg1"/>
                </a:solidFill>
              </a:rPr>
              <a:t>This question sets the bar of proof so high, that anything short of a personal visit from Jesus, hand-carrying a notarized copy of his birth certificate would not be good enough to authenticate Jesus’ claims. </a:t>
            </a:r>
          </a:p>
        </p:txBody>
      </p:sp>
    </p:spTree>
    <p:extLst>
      <p:ext uri="{BB962C8B-B14F-4D97-AF65-F5344CB8AC3E}">
        <p14:creationId xmlns:p14="http://schemas.microsoft.com/office/powerpoint/2010/main" val="30080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barn(inVertical)">
                                      <p:cBhvr>
                                        <p:cTn id="34" dur="5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barn(inVertical)">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
        <p:nvSpPr>
          <p:cNvPr id="3" name="TextBox 2"/>
          <p:cNvSpPr txBox="1"/>
          <p:nvPr/>
        </p:nvSpPr>
        <p:spPr>
          <a:xfrm>
            <a:off x="643944" y="154546"/>
            <a:ext cx="7817473" cy="1323439"/>
          </a:xfrm>
          <a:prstGeom prst="rect">
            <a:avLst/>
          </a:prstGeom>
          <a:noFill/>
        </p:spPr>
        <p:txBody>
          <a:bodyPr wrap="square" rtlCol="0">
            <a:spAutoFit/>
          </a:bodyPr>
          <a:lstStyle/>
          <a:p>
            <a:pPr algn="ctr"/>
            <a:r>
              <a:rPr lang="en-US" sz="8000" b="1" i="1" dirty="0">
                <a:solidFill>
                  <a:schemeClr val="bg1"/>
                </a:solidFill>
                <a:effectLst>
                  <a:outerShdw blurRad="50800" dist="63500" dir="2700000" algn="tl" rotWithShape="0">
                    <a:prstClr val="black"/>
                  </a:outerShdw>
                </a:effectLst>
              </a:rPr>
              <a:t>Jesus In Prophecy</a:t>
            </a:r>
          </a:p>
        </p:txBody>
      </p:sp>
      <p:sp>
        <p:nvSpPr>
          <p:cNvPr id="4" name="TextBox 3"/>
          <p:cNvSpPr txBox="1"/>
          <p:nvPr/>
        </p:nvSpPr>
        <p:spPr>
          <a:xfrm>
            <a:off x="2404720" y="1324096"/>
            <a:ext cx="4334560" cy="861774"/>
          </a:xfrm>
          <a:prstGeom prst="rect">
            <a:avLst/>
          </a:prstGeom>
          <a:noFill/>
        </p:spPr>
        <p:txBody>
          <a:bodyPr wrap="square" rtlCol="0">
            <a:spAutoFit/>
          </a:bodyPr>
          <a:lstStyle/>
          <a:p>
            <a:pPr algn="ctr"/>
            <a:r>
              <a:rPr lang="en-US" sz="5000" b="1" dirty="0">
                <a:solidFill>
                  <a:srgbClr val="FF0000"/>
                </a:solidFill>
                <a:effectLst>
                  <a:outerShdw blurRad="50800" dist="63500" dir="2700000" algn="tl" rotWithShape="0">
                    <a:prstClr val="black"/>
                  </a:outerShdw>
                </a:effectLst>
              </a:rPr>
              <a:t>Prophecy Facts</a:t>
            </a:r>
          </a:p>
        </p:txBody>
      </p:sp>
      <p:sp>
        <p:nvSpPr>
          <p:cNvPr id="5" name="TextBox 4"/>
          <p:cNvSpPr txBox="1"/>
          <p:nvPr/>
        </p:nvSpPr>
        <p:spPr>
          <a:xfrm>
            <a:off x="1151842" y="2535898"/>
            <a:ext cx="6840316" cy="3954929"/>
          </a:xfrm>
          <a:prstGeom prst="rect">
            <a:avLst/>
          </a:prstGeom>
          <a:solidFill>
            <a:schemeClr val="tx1"/>
          </a:solidFill>
          <a:ln>
            <a:solidFill>
              <a:schemeClr val="bg1"/>
            </a:solidFill>
          </a:ln>
        </p:spPr>
        <p:txBody>
          <a:bodyPr wrap="square" tIns="91440" bIns="91440" rtlCol="0">
            <a:spAutoFit/>
          </a:bodyPr>
          <a:lstStyle/>
          <a:p>
            <a:pPr marL="166688" indent="-166688">
              <a:spcAft>
                <a:spcPts val="1800"/>
              </a:spcAft>
              <a:buClr>
                <a:srgbClr val="FFFF00"/>
              </a:buClr>
              <a:buFont typeface="Wingdings" panose="05000000000000000000" pitchFamily="2" charset="2"/>
              <a:buChar char="§"/>
            </a:pPr>
            <a:r>
              <a:rPr lang="en-US" sz="2500" dirty="0">
                <a:solidFill>
                  <a:schemeClr val="bg1"/>
                </a:solidFill>
              </a:rPr>
              <a:t> Over 300 hundred OT prophecies regarding Jesus</a:t>
            </a:r>
          </a:p>
          <a:p>
            <a:pPr marL="166688" indent="-166688">
              <a:spcAft>
                <a:spcPts val="1800"/>
              </a:spcAft>
              <a:buClr>
                <a:srgbClr val="FFFF00"/>
              </a:buClr>
              <a:buFont typeface="Wingdings" panose="05000000000000000000" pitchFamily="2" charset="2"/>
              <a:buChar char="§"/>
            </a:pPr>
            <a:r>
              <a:rPr lang="en-US" sz="2500" dirty="0">
                <a:solidFill>
                  <a:schemeClr val="bg1"/>
                </a:solidFill>
              </a:rPr>
              <a:t>No prophetic failures (100% accuracy).</a:t>
            </a:r>
          </a:p>
          <a:p>
            <a:pPr marL="166688" indent="-166688">
              <a:spcAft>
                <a:spcPts val="1800"/>
              </a:spcAft>
              <a:buClr>
                <a:srgbClr val="FFFF00"/>
              </a:buClr>
              <a:buFont typeface="Wingdings" panose="05000000000000000000" pitchFamily="2" charset="2"/>
              <a:buChar char="§"/>
            </a:pPr>
            <a:r>
              <a:rPr lang="en-US" sz="2500" dirty="0">
                <a:solidFill>
                  <a:schemeClr val="bg1"/>
                </a:solidFill>
              </a:rPr>
              <a:t>Prophecies regarding Jesus were written hundreds (sometimes  thousands of years) before Jesus was born. </a:t>
            </a:r>
          </a:p>
          <a:p>
            <a:pPr marL="166688" indent="-166688">
              <a:spcAft>
                <a:spcPts val="1800"/>
              </a:spcAft>
              <a:buClr>
                <a:srgbClr val="FFFF00"/>
              </a:buClr>
              <a:buFont typeface="Wingdings" panose="05000000000000000000" pitchFamily="2" charset="2"/>
              <a:buChar char="§"/>
            </a:pPr>
            <a:r>
              <a:rPr lang="en-US" sz="2500" dirty="0">
                <a:solidFill>
                  <a:schemeClr val="bg1"/>
                </a:solidFill>
              </a:rPr>
              <a:t>Mathematicians have calculated the odds of Jesus fulfilling only 8 of the Messianic prophecies as 1 out of 10</a:t>
            </a:r>
            <a:r>
              <a:rPr lang="en-US" sz="2500" baseline="30000" dirty="0">
                <a:solidFill>
                  <a:schemeClr val="bg1"/>
                </a:solidFill>
              </a:rPr>
              <a:t>17 </a:t>
            </a:r>
            <a:r>
              <a:rPr lang="en-US" sz="2500" dirty="0">
                <a:solidFill>
                  <a:schemeClr val="bg1"/>
                </a:solidFill>
              </a:rPr>
              <a:t>(a 1 followed by 17 zeros).</a:t>
            </a:r>
            <a:endParaRPr lang="en-US" sz="2200" dirty="0">
              <a:solidFill>
                <a:schemeClr val="bg1"/>
              </a:solidFill>
            </a:endParaRPr>
          </a:p>
        </p:txBody>
      </p:sp>
    </p:spTree>
    <p:extLst>
      <p:ext uri="{BB962C8B-B14F-4D97-AF65-F5344CB8AC3E}">
        <p14:creationId xmlns:p14="http://schemas.microsoft.com/office/powerpoint/2010/main" val="2749008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
        <p:nvSpPr>
          <p:cNvPr id="3" name="TextBox 2"/>
          <p:cNvSpPr txBox="1"/>
          <p:nvPr/>
        </p:nvSpPr>
        <p:spPr>
          <a:xfrm>
            <a:off x="643944" y="154546"/>
            <a:ext cx="7817473" cy="1323439"/>
          </a:xfrm>
          <a:prstGeom prst="rect">
            <a:avLst/>
          </a:prstGeom>
          <a:noFill/>
        </p:spPr>
        <p:txBody>
          <a:bodyPr wrap="square" rtlCol="0">
            <a:spAutoFit/>
          </a:bodyPr>
          <a:lstStyle/>
          <a:p>
            <a:pPr algn="ctr"/>
            <a:r>
              <a:rPr lang="en-US" sz="8000" b="1" i="1" dirty="0">
                <a:solidFill>
                  <a:schemeClr val="bg1"/>
                </a:solidFill>
                <a:effectLst>
                  <a:outerShdw blurRad="50800" dist="63500" dir="2700000" algn="tl" rotWithShape="0">
                    <a:prstClr val="black"/>
                  </a:outerShdw>
                </a:effectLst>
              </a:rPr>
              <a:t>Jesus In Prophecy</a:t>
            </a:r>
          </a:p>
        </p:txBody>
      </p:sp>
      <p:sp>
        <p:nvSpPr>
          <p:cNvPr id="4" name="TextBox 3"/>
          <p:cNvSpPr txBox="1"/>
          <p:nvPr/>
        </p:nvSpPr>
        <p:spPr>
          <a:xfrm>
            <a:off x="2404720" y="1324096"/>
            <a:ext cx="4692766" cy="861774"/>
          </a:xfrm>
          <a:prstGeom prst="rect">
            <a:avLst/>
          </a:prstGeom>
          <a:noFill/>
        </p:spPr>
        <p:txBody>
          <a:bodyPr wrap="square" rtlCol="0">
            <a:spAutoFit/>
          </a:bodyPr>
          <a:lstStyle/>
          <a:p>
            <a:pPr algn="ctr"/>
            <a:r>
              <a:rPr lang="en-US" sz="5000" b="1" dirty="0">
                <a:solidFill>
                  <a:srgbClr val="FF0000"/>
                </a:solidFill>
                <a:effectLst>
                  <a:outerShdw blurRad="50800" dist="63500" dir="2700000" algn="tl" rotWithShape="0">
                    <a:prstClr val="black"/>
                  </a:outerShdw>
                </a:effectLst>
              </a:rPr>
              <a:t>A Few Examples</a:t>
            </a:r>
          </a:p>
        </p:txBody>
      </p:sp>
      <p:sp>
        <p:nvSpPr>
          <p:cNvPr id="5" name="TextBox 4"/>
          <p:cNvSpPr txBox="1"/>
          <p:nvPr/>
        </p:nvSpPr>
        <p:spPr>
          <a:xfrm>
            <a:off x="1133417" y="2381470"/>
            <a:ext cx="7070425" cy="4078039"/>
          </a:xfrm>
          <a:prstGeom prst="rect">
            <a:avLst/>
          </a:prstGeom>
          <a:solidFill>
            <a:schemeClr val="tx1"/>
          </a:solidFill>
          <a:ln>
            <a:solidFill>
              <a:schemeClr val="bg1"/>
            </a:solidFill>
          </a:ln>
        </p:spPr>
        <p:txBody>
          <a:bodyPr wrap="square" tIns="91440" bIns="91440" rtlCol="0">
            <a:spAutoFit/>
          </a:bodyPr>
          <a:lstStyle/>
          <a:p>
            <a:pPr marL="231775" indent="-231775">
              <a:spcAft>
                <a:spcPts val="1800"/>
              </a:spcAft>
              <a:buClr>
                <a:srgbClr val="C00000"/>
              </a:buClr>
              <a:buFont typeface="Wingdings" panose="05000000000000000000" pitchFamily="2" charset="2"/>
              <a:buChar char="§"/>
            </a:pPr>
            <a:r>
              <a:rPr lang="en-US" sz="2600" dirty="0">
                <a:solidFill>
                  <a:schemeClr val="bg1"/>
                </a:solidFill>
              </a:rPr>
              <a:t>Messiah to be born in Bethlehem                             </a:t>
            </a:r>
            <a:r>
              <a:rPr lang="en-US" sz="2600" dirty="0">
                <a:solidFill>
                  <a:srgbClr val="FFFF00"/>
                </a:solidFill>
              </a:rPr>
              <a:t>Micah 5:2  -  </a:t>
            </a:r>
            <a:r>
              <a:rPr lang="en-US" sz="2600" dirty="0">
                <a:solidFill>
                  <a:srgbClr val="00B0F0"/>
                </a:solidFill>
              </a:rPr>
              <a:t>Matthew 2:1-6 </a:t>
            </a:r>
          </a:p>
          <a:p>
            <a:pPr marL="231775" indent="-231775">
              <a:spcAft>
                <a:spcPts val="1800"/>
              </a:spcAft>
              <a:buClr>
                <a:srgbClr val="C00000"/>
              </a:buClr>
              <a:buFont typeface="Wingdings" panose="05000000000000000000" pitchFamily="2" charset="2"/>
              <a:buChar char="§"/>
            </a:pPr>
            <a:r>
              <a:rPr lang="en-US" sz="2600" dirty="0">
                <a:solidFill>
                  <a:schemeClr val="bg1"/>
                </a:solidFill>
              </a:rPr>
              <a:t>Messiah will perform miracles                                  </a:t>
            </a:r>
            <a:r>
              <a:rPr lang="en-US" sz="2600" dirty="0">
                <a:solidFill>
                  <a:srgbClr val="FFFF00"/>
                </a:solidFill>
              </a:rPr>
              <a:t>Isaiah 35:5-6 - </a:t>
            </a:r>
            <a:r>
              <a:rPr lang="en-US" sz="2600" dirty="0">
                <a:solidFill>
                  <a:srgbClr val="00B0F0"/>
                </a:solidFill>
              </a:rPr>
              <a:t>Matthew 9:35; 11:3-6;  John 9:6-7</a:t>
            </a:r>
          </a:p>
          <a:p>
            <a:pPr marL="231775" indent="-231775">
              <a:spcAft>
                <a:spcPts val="1800"/>
              </a:spcAft>
              <a:buClr>
                <a:srgbClr val="C00000"/>
              </a:buClr>
              <a:buFont typeface="Wingdings" panose="05000000000000000000" pitchFamily="2" charset="2"/>
              <a:buChar char="§"/>
            </a:pPr>
            <a:r>
              <a:rPr lang="en-US" sz="2600" dirty="0">
                <a:solidFill>
                  <a:schemeClr val="bg1"/>
                </a:solidFill>
              </a:rPr>
              <a:t>Messiah will enter Jerusalem on a donkey          </a:t>
            </a:r>
            <a:r>
              <a:rPr lang="en-US" sz="2600" dirty="0">
                <a:solidFill>
                  <a:srgbClr val="FFFF00"/>
                </a:solidFill>
              </a:rPr>
              <a:t>Zechariah 9:9-10  -  </a:t>
            </a:r>
            <a:r>
              <a:rPr lang="en-US" sz="2600" dirty="0">
                <a:solidFill>
                  <a:srgbClr val="00B0F0"/>
                </a:solidFill>
              </a:rPr>
              <a:t>Matthew 21:1-11</a:t>
            </a:r>
          </a:p>
          <a:p>
            <a:pPr marL="231775" indent="-231775">
              <a:spcAft>
                <a:spcPts val="1800"/>
              </a:spcAft>
              <a:buClr>
                <a:srgbClr val="C00000"/>
              </a:buClr>
              <a:buFont typeface="Wingdings" panose="05000000000000000000" pitchFamily="2" charset="2"/>
              <a:buChar char="§"/>
            </a:pPr>
            <a:r>
              <a:rPr lang="en-US" sz="2600" dirty="0">
                <a:solidFill>
                  <a:schemeClr val="bg1"/>
                </a:solidFill>
              </a:rPr>
              <a:t>Messiah to be betrayed by a friend                            </a:t>
            </a:r>
            <a:r>
              <a:rPr lang="en-US" sz="2600" dirty="0">
                <a:solidFill>
                  <a:srgbClr val="FFFF00"/>
                </a:solidFill>
              </a:rPr>
              <a:t>Psalm 41:9  -  </a:t>
            </a:r>
            <a:r>
              <a:rPr lang="en-US" sz="2600" dirty="0">
                <a:solidFill>
                  <a:srgbClr val="00B0F0"/>
                </a:solidFill>
              </a:rPr>
              <a:t>John 13:18-21</a:t>
            </a:r>
            <a:endParaRPr lang="en-US" sz="2600" u="sng" dirty="0">
              <a:solidFill>
                <a:srgbClr val="00B0F0"/>
              </a:solidFill>
            </a:endParaRPr>
          </a:p>
        </p:txBody>
      </p:sp>
    </p:spTree>
    <p:extLst>
      <p:ext uri="{BB962C8B-B14F-4D97-AF65-F5344CB8AC3E}">
        <p14:creationId xmlns:p14="http://schemas.microsoft.com/office/powerpoint/2010/main" val="382167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45"/>
            <a:ext cx="9144000" cy="6823710"/>
          </a:xfrm>
          <a:prstGeom prst="rect">
            <a:avLst/>
          </a:prstGeom>
        </p:spPr>
      </p:pic>
      <p:sp>
        <p:nvSpPr>
          <p:cNvPr id="3" name="TextBox 2"/>
          <p:cNvSpPr txBox="1"/>
          <p:nvPr/>
        </p:nvSpPr>
        <p:spPr>
          <a:xfrm>
            <a:off x="643944" y="154546"/>
            <a:ext cx="7817473" cy="1323439"/>
          </a:xfrm>
          <a:prstGeom prst="rect">
            <a:avLst/>
          </a:prstGeom>
          <a:noFill/>
        </p:spPr>
        <p:txBody>
          <a:bodyPr wrap="square" rtlCol="0">
            <a:spAutoFit/>
          </a:bodyPr>
          <a:lstStyle/>
          <a:p>
            <a:pPr algn="ctr"/>
            <a:r>
              <a:rPr lang="en-US" sz="8000" b="1" i="1" dirty="0">
                <a:solidFill>
                  <a:schemeClr val="bg1"/>
                </a:solidFill>
                <a:effectLst>
                  <a:outerShdw blurRad="50800" dist="63500" dir="2700000" algn="tl" rotWithShape="0">
                    <a:prstClr val="black"/>
                  </a:outerShdw>
                </a:effectLst>
              </a:rPr>
              <a:t>Jesus In Prophecy</a:t>
            </a:r>
          </a:p>
        </p:txBody>
      </p:sp>
      <p:sp>
        <p:nvSpPr>
          <p:cNvPr id="4" name="TextBox 3"/>
          <p:cNvSpPr txBox="1"/>
          <p:nvPr/>
        </p:nvSpPr>
        <p:spPr>
          <a:xfrm>
            <a:off x="2404720" y="1324096"/>
            <a:ext cx="4692766" cy="861774"/>
          </a:xfrm>
          <a:prstGeom prst="rect">
            <a:avLst/>
          </a:prstGeom>
          <a:noFill/>
        </p:spPr>
        <p:txBody>
          <a:bodyPr wrap="square" rtlCol="0">
            <a:spAutoFit/>
          </a:bodyPr>
          <a:lstStyle/>
          <a:p>
            <a:pPr algn="ctr"/>
            <a:r>
              <a:rPr lang="en-US" sz="5000" b="1" dirty="0">
                <a:solidFill>
                  <a:srgbClr val="FF0000"/>
                </a:solidFill>
                <a:effectLst>
                  <a:outerShdw blurRad="50800" dist="63500" dir="2700000" algn="tl" rotWithShape="0">
                    <a:prstClr val="black"/>
                  </a:outerShdw>
                </a:effectLst>
              </a:rPr>
              <a:t>A Few Examples</a:t>
            </a:r>
          </a:p>
        </p:txBody>
      </p:sp>
      <p:sp>
        <p:nvSpPr>
          <p:cNvPr id="5" name="TextBox 4"/>
          <p:cNvSpPr txBox="1"/>
          <p:nvPr/>
        </p:nvSpPr>
        <p:spPr>
          <a:xfrm>
            <a:off x="890173" y="2315421"/>
            <a:ext cx="7571244" cy="3139321"/>
          </a:xfrm>
          <a:prstGeom prst="rect">
            <a:avLst/>
          </a:prstGeom>
          <a:solidFill>
            <a:schemeClr val="tx1"/>
          </a:solidFill>
          <a:ln>
            <a:solidFill>
              <a:schemeClr val="bg1"/>
            </a:solidFill>
          </a:ln>
        </p:spPr>
        <p:txBody>
          <a:bodyPr wrap="square" tIns="91440" bIns="91440" rtlCol="0">
            <a:spAutoFit/>
          </a:bodyPr>
          <a:lstStyle/>
          <a:p>
            <a:pPr marL="231775" indent="-231775">
              <a:spcAft>
                <a:spcPts val="1800"/>
              </a:spcAft>
              <a:buClr>
                <a:srgbClr val="C00000"/>
              </a:buClr>
              <a:buFont typeface="Wingdings" panose="05000000000000000000" pitchFamily="2" charset="2"/>
              <a:buChar char="§"/>
            </a:pPr>
            <a:r>
              <a:rPr lang="en-US" sz="2600" dirty="0">
                <a:solidFill>
                  <a:schemeClr val="bg1"/>
                </a:solidFill>
              </a:rPr>
              <a:t>Messiah to be raised from the dead                                 </a:t>
            </a:r>
            <a:r>
              <a:rPr lang="en-US" sz="2600" dirty="0">
                <a:solidFill>
                  <a:srgbClr val="FFFF00"/>
                </a:solidFill>
              </a:rPr>
              <a:t>Psalm 16:10  -  </a:t>
            </a:r>
            <a:r>
              <a:rPr lang="en-US" sz="2600" dirty="0">
                <a:solidFill>
                  <a:srgbClr val="00B0F0"/>
                </a:solidFill>
              </a:rPr>
              <a:t>Acts 2:25-31, 13:32-37, 17:2-3</a:t>
            </a:r>
          </a:p>
          <a:p>
            <a:pPr marL="231775" indent="-231775">
              <a:spcAft>
                <a:spcPts val="1800"/>
              </a:spcAft>
              <a:buClr>
                <a:srgbClr val="C00000"/>
              </a:buClr>
              <a:buFont typeface="Wingdings" panose="05000000000000000000" pitchFamily="2" charset="2"/>
              <a:buChar char="§"/>
            </a:pPr>
            <a:r>
              <a:rPr lang="en-US" sz="2800" dirty="0">
                <a:solidFill>
                  <a:schemeClr val="bg1"/>
                </a:solidFill>
              </a:rPr>
              <a:t>Messiah to be at the right hand of God                   </a:t>
            </a:r>
            <a:r>
              <a:rPr lang="en-US" sz="2800" dirty="0">
                <a:solidFill>
                  <a:srgbClr val="FFFF00"/>
                </a:solidFill>
              </a:rPr>
              <a:t>Psalm 110:1 -- </a:t>
            </a:r>
            <a:r>
              <a:rPr lang="en-US" sz="2800" dirty="0">
                <a:solidFill>
                  <a:srgbClr val="00B0F0"/>
                </a:solidFill>
              </a:rPr>
              <a:t>Matthew 26:64; Mark 14:62; </a:t>
            </a:r>
            <a:br>
              <a:rPr lang="en-US" sz="2800" dirty="0">
                <a:solidFill>
                  <a:srgbClr val="00B0F0"/>
                </a:solidFill>
              </a:rPr>
            </a:br>
            <a:r>
              <a:rPr lang="en-US" sz="2800" dirty="0">
                <a:solidFill>
                  <a:srgbClr val="00B0F0"/>
                </a:solidFill>
              </a:rPr>
              <a:t>Romans 8:34; Hebrews 1:3</a:t>
            </a:r>
            <a:endParaRPr lang="en-US" sz="2600" dirty="0">
              <a:solidFill>
                <a:srgbClr val="00B0F0"/>
              </a:solidFill>
            </a:endParaRPr>
          </a:p>
          <a:p>
            <a:pPr>
              <a:spcAft>
                <a:spcPts val="1800"/>
              </a:spcAft>
              <a:buClr>
                <a:srgbClr val="C00000"/>
              </a:buClr>
            </a:pPr>
            <a:endParaRPr lang="en-US" sz="2600" dirty="0">
              <a:solidFill>
                <a:schemeClr val="bg1"/>
              </a:solidFill>
            </a:endParaRPr>
          </a:p>
        </p:txBody>
      </p:sp>
      <p:sp>
        <p:nvSpPr>
          <p:cNvPr id="6" name="Rectangle 5"/>
          <p:cNvSpPr/>
          <p:nvPr/>
        </p:nvSpPr>
        <p:spPr>
          <a:xfrm>
            <a:off x="2800080" y="4849749"/>
            <a:ext cx="3505200" cy="1446550"/>
          </a:xfrm>
          <a:prstGeom prst="rect">
            <a:avLst/>
          </a:prstGeom>
          <a:solidFill>
            <a:schemeClr val="bg1"/>
          </a:solidFill>
          <a:ln>
            <a:solidFill>
              <a:schemeClr val="tx1"/>
            </a:solidFill>
          </a:ln>
        </p:spPr>
        <p:txBody>
          <a:bodyPr wrap="square">
            <a:spAutoFit/>
          </a:bodyPr>
          <a:lstStyle/>
          <a:p>
            <a:r>
              <a:rPr lang="en-US" sz="2200" dirty="0"/>
              <a:t>“For you will not abandon my soul to </a:t>
            </a:r>
            <a:r>
              <a:rPr lang="en-US" sz="2200" dirty="0" err="1"/>
              <a:t>Sheol</a:t>
            </a:r>
            <a:r>
              <a:rPr lang="en-US" sz="2200" dirty="0"/>
              <a:t>,  or let your holy one see corruption. </a:t>
            </a:r>
          </a:p>
          <a:p>
            <a:pPr algn="r"/>
            <a:r>
              <a:rPr lang="en-US" sz="2200" dirty="0"/>
              <a:t>- Psalm 16:10</a:t>
            </a:r>
          </a:p>
        </p:txBody>
      </p:sp>
      <p:sp>
        <p:nvSpPr>
          <p:cNvPr id="7" name="Rectangle 6"/>
          <p:cNvSpPr/>
          <p:nvPr/>
        </p:nvSpPr>
        <p:spPr>
          <a:xfrm>
            <a:off x="2800080" y="4861018"/>
            <a:ext cx="3505200" cy="1785104"/>
          </a:xfrm>
          <a:prstGeom prst="rect">
            <a:avLst/>
          </a:prstGeom>
          <a:solidFill>
            <a:schemeClr val="bg1"/>
          </a:solidFill>
          <a:ln>
            <a:solidFill>
              <a:schemeClr val="tx1"/>
            </a:solidFill>
          </a:ln>
        </p:spPr>
        <p:txBody>
          <a:bodyPr wrap="square">
            <a:spAutoFit/>
          </a:bodyPr>
          <a:lstStyle/>
          <a:p>
            <a:r>
              <a:rPr lang="en-US" sz="2200" dirty="0"/>
              <a:t>“The Lord says to my Lord:</a:t>
            </a:r>
          </a:p>
          <a:p>
            <a:r>
              <a:rPr lang="en-US" sz="2200" dirty="0"/>
              <a:t>‘Sit at my right hand,</a:t>
            </a:r>
          </a:p>
          <a:p>
            <a:r>
              <a:rPr lang="en-US" sz="2200" dirty="0"/>
              <a:t> until I make your enemies your footstool.’"</a:t>
            </a:r>
          </a:p>
          <a:p>
            <a:pPr algn="r"/>
            <a:r>
              <a:rPr lang="en-US" sz="2200" dirty="0"/>
              <a:t>- Psalm 110:1</a:t>
            </a:r>
          </a:p>
        </p:txBody>
      </p:sp>
    </p:spTree>
    <p:extLst>
      <p:ext uri="{BB962C8B-B14F-4D97-AF65-F5344CB8AC3E}">
        <p14:creationId xmlns:p14="http://schemas.microsoft.com/office/powerpoint/2010/main" val="2104597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barn(inVertical)">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xit" presetSubtype="10" fill="hold" grpId="1" nodeType="clickEffect">
                                  <p:stCondLst>
                                    <p:cond delay="0"/>
                                  </p:stCondLst>
                                  <p:childTnLst>
                                    <p:animEffect transition="out" filter="blinds(horizontal)">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5308" y="244699"/>
            <a:ext cx="8242479" cy="1887696"/>
          </a:xfrm>
          <a:prstGeom prst="rect">
            <a:avLst/>
          </a:prstGeom>
          <a:noFill/>
        </p:spPr>
        <p:txBody>
          <a:bodyPr wrap="square" rtlCol="0">
            <a:spAutoFit/>
          </a:bodyPr>
          <a:lstStyle/>
          <a:p>
            <a:pPr algn="ctr">
              <a:lnSpc>
                <a:spcPts val="7000"/>
              </a:lnSpc>
            </a:pPr>
            <a:r>
              <a:rPr lang="en-US" sz="5400" b="1" i="1" dirty="0">
                <a:solidFill>
                  <a:schemeClr val="bg1"/>
                </a:solidFill>
                <a:effectLst>
                  <a:outerShdw blurRad="50800" dist="63500" dir="2700000" algn="tl" rotWithShape="0">
                    <a:prstClr val="black"/>
                  </a:outerShdw>
                </a:effectLst>
              </a:rPr>
              <a:t>Eye Witness Testimony </a:t>
            </a:r>
          </a:p>
          <a:p>
            <a:pPr algn="ctr">
              <a:lnSpc>
                <a:spcPts val="7000"/>
              </a:lnSpc>
            </a:pPr>
            <a:r>
              <a:rPr lang="en-US" sz="5400" b="1" i="1" dirty="0">
                <a:solidFill>
                  <a:schemeClr val="bg1"/>
                </a:solidFill>
                <a:effectLst>
                  <a:outerShdw blurRad="50800" dist="63500" dir="2700000" algn="tl" rotWithShape="0">
                    <a:prstClr val="black"/>
                  </a:outerShdw>
                </a:effectLst>
              </a:rPr>
              <a:t>Of His Resurrection</a:t>
            </a:r>
          </a:p>
        </p:txBody>
      </p:sp>
      <p:sp>
        <p:nvSpPr>
          <p:cNvPr id="6" name="TextBox 5"/>
          <p:cNvSpPr txBox="1"/>
          <p:nvPr/>
        </p:nvSpPr>
        <p:spPr>
          <a:xfrm>
            <a:off x="1022235" y="2787037"/>
            <a:ext cx="7099530" cy="3416320"/>
          </a:xfrm>
          <a:prstGeom prst="rect">
            <a:avLst/>
          </a:prstGeom>
          <a:solidFill>
            <a:schemeClr val="bg1"/>
          </a:solidFill>
          <a:ln>
            <a:solidFill>
              <a:schemeClr val="tx1"/>
            </a:solidFill>
          </a:ln>
        </p:spPr>
        <p:txBody>
          <a:bodyPr wrap="square" rtlCol="0">
            <a:spAutoFit/>
          </a:bodyPr>
          <a:lstStyle/>
          <a:p>
            <a:r>
              <a:rPr lang="en-US" sz="2200" dirty="0"/>
              <a:t>“For I delivered to you as of first importance what I also received: that Christ died for our sins in accordance with the Scriptures, that he was buried, that he was raised on the third day in accordance with the Scriptures,  and that he appeared to Cephas, then to the twelve.  </a:t>
            </a:r>
            <a:r>
              <a:rPr lang="en-US" sz="2200" u="sng" dirty="0">
                <a:solidFill>
                  <a:srgbClr val="002060"/>
                </a:solidFill>
              </a:rPr>
              <a:t>Then he appeared to more than five hundred brothers at one time</a:t>
            </a:r>
            <a:r>
              <a:rPr lang="en-US" sz="2200" dirty="0"/>
              <a:t>, most of whom are still alive, though some have fallen asleep. Then he appeared to James, then to all the apostles.  Last of all, as to one untimely born, he appeared also to me.” </a:t>
            </a:r>
          </a:p>
          <a:p>
            <a:pPr algn="r"/>
            <a:r>
              <a:rPr lang="en-US" dirty="0"/>
              <a:t>- 1 Corinthians 15:3-8</a:t>
            </a:r>
          </a:p>
        </p:txBody>
      </p:sp>
    </p:spTree>
    <p:extLst>
      <p:ext uri="{BB962C8B-B14F-4D97-AF65-F5344CB8AC3E}">
        <p14:creationId xmlns:p14="http://schemas.microsoft.com/office/powerpoint/2010/main" val="294091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05308" y="244699"/>
            <a:ext cx="8242479" cy="1887696"/>
          </a:xfrm>
          <a:prstGeom prst="rect">
            <a:avLst/>
          </a:prstGeom>
          <a:noFill/>
        </p:spPr>
        <p:txBody>
          <a:bodyPr wrap="square" rtlCol="0">
            <a:spAutoFit/>
          </a:bodyPr>
          <a:lstStyle/>
          <a:p>
            <a:pPr algn="ctr">
              <a:lnSpc>
                <a:spcPts val="7000"/>
              </a:lnSpc>
            </a:pPr>
            <a:r>
              <a:rPr lang="en-US" sz="5400" b="1" i="1" dirty="0">
                <a:solidFill>
                  <a:schemeClr val="bg1"/>
                </a:solidFill>
                <a:effectLst>
                  <a:outerShdw blurRad="50800" dist="63500" dir="2700000" algn="tl" rotWithShape="0">
                    <a:prstClr val="black"/>
                  </a:outerShdw>
                </a:effectLst>
              </a:rPr>
              <a:t>Eye Witness Testimony </a:t>
            </a:r>
          </a:p>
          <a:p>
            <a:pPr algn="ctr">
              <a:lnSpc>
                <a:spcPts val="7000"/>
              </a:lnSpc>
            </a:pPr>
            <a:r>
              <a:rPr lang="en-US" sz="5400" b="1" i="1" dirty="0">
                <a:solidFill>
                  <a:schemeClr val="bg1"/>
                </a:solidFill>
                <a:effectLst>
                  <a:outerShdw blurRad="50800" dist="63500" dir="2700000" algn="tl" rotWithShape="0">
                    <a:prstClr val="black"/>
                  </a:outerShdw>
                </a:effectLst>
              </a:rPr>
              <a:t>Of His Resurrection</a:t>
            </a:r>
          </a:p>
        </p:txBody>
      </p:sp>
      <p:sp>
        <p:nvSpPr>
          <p:cNvPr id="4" name="TextBox 3"/>
          <p:cNvSpPr txBox="1"/>
          <p:nvPr/>
        </p:nvSpPr>
        <p:spPr>
          <a:xfrm>
            <a:off x="1176782" y="2756260"/>
            <a:ext cx="7099530" cy="3477875"/>
          </a:xfrm>
          <a:prstGeom prst="rect">
            <a:avLst/>
          </a:prstGeom>
          <a:solidFill>
            <a:schemeClr val="bg1"/>
          </a:solidFill>
          <a:ln>
            <a:solidFill>
              <a:schemeClr val="tx1"/>
            </a:solidFill>
          </a:ln>
        </p:spPr>
        <p:txBody>
          <a:bodyPr wrap="square" rtlCol="0">
            <a:spAutoFit/>
          </a:bodyPr>
          <a:lstStyle/>
          <a:p>
            <a:r>
              <a:rPr lang="en-US" sz="2200" dirty="0"/>
              <a:t>“Eight days later, his disciples were inside again, and Thomas was with them. Although the doors were locked, Jesus came and stood among them and said, ‘Peace be with you.’  Then he said to Thomas, ‘Put your finger here, and see my hands; and put out your hand, and place it in my side. Do not disbelieve, but believe.’ Thomas answered him, </a:t>
            </a:r>
            <a:r>
              <a:rPr lang="en-US" sz="2200" u="sng" dirty="0">
                <a:solidFill>
                  <a:srgbClr val="002060"/>
                </a:solidFill>
              </a:rPr>
              <a:t>‘My Lord and my God!’ </a:t>
            </a:r>
            <a:r>
              <a:rPr lang="en-US" sz="2200" dirty="0"/>
              <a:t>Jesus said to him, ‘Have you believed because you have seen me? Blessed are those who have not seen and yet have believed.’”</a:t>
            </a:r>
          </a:p>
          <a:p>
            <a:pPr algn="r"/>
            <a:r>
              <a:rPr lang="en-US" sz="1600" dirty="0"/>
              <a:t>- John 20:26-29</a:t>
            </a:r>
          </a:p>
        </p:txBody>
      </p:sp>
    </p:spTree>
    <p:extLst>
      <p:ext uri="{BB962C8B-B14F-4D97-AF65-F5344CB8AC3E}">
        <p14:creationId xmlns:p14="http://schemas.microsoft.com/office/powerpoint/2010/main" val="315786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txDef>
      <a:spPr>
        <a:noFill/>
      </a:spPr>
      <a:bodyPr wrap="square" numCol="2" spcCol="1097280" rtlCol="0">
        <a:spAutoFit/>
      </a:bodyPr>
      <a:lstStyle>
        <a:defPPr>
          <a:defRPr sz="3200" b="1" dirty="0" smtClean="0">
            <a:solidFill>
              <a:schemeClr val="bg1"/>
            </a:solidFill>
          </a:defRPr>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2995</TotalTime>
  <Words>1552</Words>
  <Application>Microsoft Office PowerPoint</Application>
  <PresentationFormat>On-screen Show (4:3)</PresentationFormat>
  <Paragraphs>88</Paragraphs>
  <Slides>16</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Arial</vt:lpstr>
      <vt:lpstr>Book Antiqua</vt:lpstr>
      <vt:lpstr>Calibri</vt:lpstr>
      <vt:lpstr>Calibri Light</vt:lpstr>
      <vt:lpstr>Cambria</vt:lpstr>
      <vt:lpstr>Consolas</vt:lpstr>
      <vt:lpstr>Corbel</vt:lpstr>
      <vt:lpstr>Wingdings</vt:lpstr>
      <vt:lpstr>Wingdings 2</vt:lpstr>
      <vt:lpstr>Wingdings 3</vt:lpstr>
      <vt:lpstr>Office Theme</vt:lpstr>
      <vt:lpstr>2_Metro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Coles</dc:creator>
  <cp:lastModifiedBy>Michael Wilson</cp:lastModifiedBy>
  <cp:revision>24</cp:revision>
  <dcterms:created xsi:type="dcterms:W3CDTF">2016-09-13T16:33:46Z</dcterms:created>
  <dcterms:modified xsi:type="dcterms:W3CDTF">2020-03-01T13:32:12Z</dcterms:modified>
</cp:coreProperties>
</file>