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7" r:id="rId2"/>
  </p:sldMasterIdLst>
  <p:notesMasterIdLst>
    <p:notesMasterId r:id="rId17"/>
  </p:notesMasterIdLst>
  <p:sldIdLst>
    <p:sldId id="428" r:id="rId3"/>
    <p:sldId id="429" r:id="rId4"/>
    <p:sldId id="430" r:id="rId5"/>
    <p:sldId id="431" r:id="rId6"/>
    <p:sldId id="432" r:id="rId7"/>
    <p:sldId id="433" r:id="rId8"/>
    <p:sldId id="435" r:id="rId9"/>
    <p:sldId id="436" r:id="rId10"/>
    <p:sldId id="437" r:id="rId11"/>
    <p:sldId id="438" r:id="rId12"/>
    <p:sldId id="439" r:id="rId13"/>
    <p:sldId id="440" r:id="rId14"/>
    <p:sldId id="442" r:id="rId15"/>
    <p:sldId id="44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4372"/>
    <a:srgbClr val="000D26"/>
    <a:srgbClr val="3E0000"/>
    <a:srgbClr val="760000"/>
    <a:srgbClr val="322400"/>
    <a:srgbClr val="8E5810"/>
    <a:srgbClr val="1F4A7F"/>
    <a:srgbClr val="235591"/>
    <a:srgbClr val="355B15"/>
    <a:srgbClr val="5A38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C1D994-87D6-416B-B481-D03EDAA4ED6E}" v="25" dt="2020-02-15T20:29:07.6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530" autoAdjust="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y Coles" userId="836318eaa563bc91" providerId="LiveId" clId="{8E3F6274-0D52-4DC8-BEC3-391B1679D3B3}"/>
    <pc:docChg chg="addSld delSld modSld delMainMaster">
      <pc:chgData name="Gary Coles" userId="836318eaa563bc91" providerId="LiveId" clId="{8E3F6274-0D52-4DC8-BEC3-391B1679D3B3}" dt="2020-02-14T19:34:02.739" v="41" actId="20577"/>
      <pc:docMkLst>
        <pc:docMk/>
      </pc:docMkLst>
      <pc:sldChg chg="del">
        <pc:chgData name="Gary Coles" userId="836318eaa563bc91" providerId="LiveId" clId="{8E3F6274-0D52-4DC8-BEC3-391B1679D3B3}" dt="2020-02-14T19:32:24.905" v="2" actId="47"/>
        <pc:sldMkLst>
          <pc:docMk/>
          <pc:sldMk cId="3502925360" sldId="378"/>
        </pc:sldMkLst>
      </pc:sldChg>
      <pc:sldChg chg="del">
        <pc:chgData name="Gary Coles" userId="836318eaa563bc91" providerId="LiveId" clId="{8E3F6274-0D52-4DC8-BEC3-391B1679D3B3}" dt="2020-02-14T19:32:26.279" v="4" actId="47"/>
        <pc:sldMkLst>
          <pc:docMk/>
          <pc:sldMk cId="810546238" sldId="381"/>
        </pc:sldMkLst>
      </pc:sldChg>
      <pc:sldChg chg="del">
        <pc:chgData name="Gary Coles" userId="836318eaa563bc91" providerId="LiveId" clId="{8E3F6274-0D52-4DC8-BEC3-391B1679D3B3}" dt="2020-02-14T19:32:25.507" v="3" actId="47"/>
        <pc:sldMkLst>
          <pc:docMk/>
          <pc:sldMk cId="501856518" sldId="382"/>
        </pc:sldMkLst>
      </pc:sldChg>
      <pc:sldChg chg="del">
        <pc:chgData name="Gary Coles" userId="836318eaa563bc91" providerId="LiveId" clId="{8E3F6274-0D52-4DC8-BEC3-391B1679D3B3}" dt="2020-02-14T19:32:07.049" v="0" actId="47"/>
        <pc:sldMkLst>
          <pc:docMk/>
          <pc:sldMk cId="3668194071" sldId="383"/>
        </pc:sldMkLst>
      </pc:sldChg>
      <pc:sldChg chg="del">
        <pc:chgData name="Gary Coles" userId="836318eaa563bc91" providerId="LiveId" clId="{8E3F6274-0D52-4DC8-BEC3-391B1679D3B3}" dt="2020-02-14T19:32:24.452" v="1" actId="47"/>
        <pc:sldMkLst>
          <pc:docMk/>
          <pc:sldMk cId="3751499914" sldId="384"/>
        </pc:sldMkLst>
      </pc:sldChg>
      <pc:sldChg chg="add">
        <pc:chgData name="Gary Coles" userId="836318eaa563bc91" providerId="LiveId" clId="{8E3F6274-0D52-4DC8-BEC3-391B1679D3B3}" dt="2020-02-14T19:32:46.692" v="5"/>
        <pc:sldMkLst>
          <pc:docMk/>
          <pc:sldMk cId="2197319579" sldId="477"/>
        </pc:sldMkLst>
      </pc:sldChg>
      <pc:sldChg chg="modSp add">
        <pc:chgData name="Gary Coles" userId="836318eaa563bc91" providerId="LiveId" clId="{8E3F6274-0D52-4DC8-BEC3-391B1679D3B3}" dt="2020-02-14T19:34:02.739" v="41" actId="20577"/>
        <pc:sldMkLst>
          <pc:docMk/>
          <pc:sldMk cId="2252053750" sldId="1846"/>
        </pc:sldMkLst>
        <pc:spChg chg="mod">
          <ac:chgData name="Gary Coles" userId="836318eaa563bc91" providerId="LiveId" clId="{8E3F6274-0D52-4DC8-BEC3-391B1679D3B3}" dt="2020-02-14T19:34:02.739" v="41" actId="20577"/>
          <ac:spMkLst>
            <pc:docMk/>
            <pc:sldMk cId="2252053750" sldId="1846"/>
            <ac:spMk id="4" creationId="{D31367B6-C8FC-47C7-BC52-8B2CEA2B6EC0}"/>
          </ac:spMkLst>
        </pc:spChg>
      </pc:sldChg>
      <pc:sldChg chg="add del">
        <pc:chgData name="Gary Coles" userId="836318eaa563bc91" providerId="LiveId" clId="{8E3F6274-0D52-4DC8-BEC3-391B1679D3B3}" dt="2020-02-14T19:32:58.224" v="6" actId="2696"/>
        <pc:sldMkLst>
          <pc:docMk/>
          <pc:sldMk cId="3067960435" sldId="1846"/>
        </pc:sldMkLst>
      </pc:sldChg>
      <pc:sldChg chg="add del">
        <pc:chgData name="Gary Coles" userId="836318eaa563bc91" providerId="LiveId" clId="{8E3F6274-0D52-4DC8-BEC3-391B1679D3B3}" dt="2020-02-14T19:32:58.224" v="6" actId="2696"/>
        <pc:sldMkLst>
          <pc:docMk/>
          <pc:sldMk cId="1317005908" sldId="1847"/>
        </pc:sldMkLst>
      </pc:sldChg>
      <pc:sldChg chg="add">
        <pc:chgData name="Gary Coles" userId="836318eaa563bc91" providerId="LiveId" clId="{8E3F6274-0D52-4DC8-BEC3-391B1679D3B3}" dt="2020-02-14T19:33:02.678" v="7"/>
        <pc:sldMkLst>
          <pc:docMk/>
          <pc:sldMk cId="1618034665" sldId="1847"/>
        </pc:sldMkLst>
      </pc:sldChg>
      <pc:sldChg chg="add">
        <pc:chgData name="Gary Coles" userId="836318eaa563bc91" providerId="LiveId" clId="{8E3F6274-0D52-4DC8-BEC3-391B1679D3B3}" dt="2020-02-14T19:32:46.692" v="5"/>
        <pc:sldMkLst>
          <pc:docMk/>
          <pc:sldMk cId="298587302" sldId="2415"/>
        </pc:sldMkLst>
      </pc:sldChg>
      <pc:sldMasterChg chg="del delSldLayout">
        <pc:chgData name="Gary Coles" userId="836318eaa563bc91" providerId="LiveId" clId="{8E3F6274-0D52-4DC8-BEC3-391B1679D3B3}" dt="2020-02-14T19:32:24.452" v="1" actId="47"/>
        <pc:sldMasterMkLst>
          <pc:docMk/>
          <pc:sldMasterMk cId="3790434820" sldId="2147483648"/>
        </pc:sldMasterMkLst>
        <pc:sldLayoutChg chg="del">
          <pc:chgData name="Gary Coles" userId="836318eaa563bc91" providerId="LiveId" clId="{8E3F6274-0D52-4DC8-BEC3-391B1679D3B3}" dt="2020-02-14T19:32:24.452" v="1" actId="47"/>
          <pc:sldLayoutMkLst>
            <pc:docMk/>
            <pc:sldMasterMk cId="3790434820" sldId="2147483648"/>
            <pc:sldLayoutMk cId="2166244317" sldId="2147483649"/>
          </pc:sldLayoutMkLst>
        </pc:sldLayoutChg>
        <pc:sldLayoutChg chg="del">
          <pc:chgData name="Gary Coles" userId="836318eaa563bc91" providerId="LiveId" clId="{8E3F6274-0D52-4DC8-BEC3-391B1679D3B3}" dt="2020-02-14T19:32:24.452" v="1" actId="47"/>
          <pc:sldLayoutMkLst>
            <pc:docMk/>
            <pc:sldMasterMk cId="3790434820" sldId="2147483648"/>
            <pc:sldLayoutMk cId="3425033812" sldId="2147483650"/>
          </pc:sldLayoutMkLst>
        </pc:sldLayoutChg>
        <pc:sldLayoutChg chg="del">
          <pc:chgData name="Gary Coles" userId="836318eaa563bc91" providerId="LiveId" clId="{8E3F6274-0D52-4DC8-BEC3-391B1679D3B3}" dt="2020-02-14T19:32:24.452" v="1" actId="47"/>
          <pc:sldLayoutMkLst>
            <pc:docMk/>
            <pc:sldMasterMk cId="3790434820" sldId="2147483648"/>
            <pc:sldLayoutMk cId="4263678933" sldId="2147483651"/>
          </pc:sldLayoutMkLst>
        </pc:sldLayoutChg>
        <pc:sldLayoutChg chg="del">
          <pc:chgData name="Gary Coles" userId="836318eaa563bc91" providerId="LiveId" clId="{8E3F6274-0D52-4DC8-BEC3-391B1679D3B3}" dt="2020-02-14T19:32:24.452" v="1" actId="47"/>
          <pc:sldLayoutMkLst>
            <pc:docMk/>
            <pc:sldMasterMk cId="3790434820" sldId="2147483648"/>
            <pc:sldLayoutMk cId="3838346237" sldId="2147483652"/>
          </pc:sldLayoutMkLst>
        </pc:sldLayoutChg>
        <pc:sldLayoutChg chg="del">
          <pc:chgData name="Gary Coles" userId="836318eaa563bc91" providerId="LiveId" clId="{8E3F6274-0D52-4DC8-BEC3-391B1679D3B3}" dt="2020-02-14T19:32:24.452" v="1" actId="47"/>
          <pc:sldLayoutMkLst>
            <pc:docMk/>
            <pc:sldMasterMk cId="3790434820" sldId="2147483648"/>
            <pc:sldLayoutMk cId="956493416" sldId="2147483653"/>
          </pc:sldLayoutMkLst>
        </pc:sldLayoutChg>
        <pc:sldLayoutChg chg="del">
          <pc:chgData name="Gary Coles" userId="836318eaa563bc91" providerId="LiveId" clId="{8E3F6274-0D52-4DC8-BEC3-391B1679D3B3}" dt="2020-02-14T19:32:24.452" v="1" actId="47"/>
          <pc:sldLayoutMkLst>
            <pc:docMk/>
            <pc:sldMasterMk cId="3790434820" sldId="2147483648"/>
            <pc:sldLayoutMk cId="2122722806" sldId="2147483654"/>
          </pc:sldLayoutMkLst>
        </pc:sldLayoutChg>
        <pc:sldLayoutChg chg="del">
          <pc:chgData name="Gary Coles" userId="836318eaa563bc91" providerId="LiveId" clId="{8E3F6274-0D52-4DC8-BEC3-391B1679D3B3}" dt="2020-02-14T19:32:24.452" v="1" actId="47"/>
          <pc:sldLayoutMkLst>
            <pc:docMk/>
            <pc:sldMasterMk cId="3790434820" sldId="2147483648"/>
            <pc:sldLayoutMk cId="3525955362" sldId="2147483655"/>
          </pc:sldLayoutMkLst>
        </pc:sldLayoutChg>
        <pc:sldLayoutChg chg="del">
          <pc:chgData name="Gary Coles" userId="836318eaa563bc91" providerId="LiveId" clId="{8E3F6274-0D52-4DC8-BEC3-391B1679D3B3}" dt="2020-02-14T19:32:24.452" v="1" actId="47"/>
          <pc:sldLayoutMkLst>
            <pc:docMk/>
            <pc:sldMasterMk cId="3790434820" sldId="2147483648"/>
            <pc:sldLayoutMk cId="1204950722" sldId="2147483656"/>
          </pc:sldLayoutMkLst>
        </pc:sldLayoutChg>
        <pc:sldLayoutChg chg="del">
          <pc:chgData name="Gary Coles" userId="836318eaa563bc91" providerId="LiveId" clId="{8E3F6274-0D52-4DC8-BEC3-391B1679D3B3}" dt="2020-02-14T19:32:24.452" v="1" actId="47"/>
          <pc:sldLayoutMkLst>
            <pc:docMk/>
            <pc:sldMasterMk cId="3790434820" sldId="2147483648"/>
            <pc:sldLayoutMk cId="2859635175" sldId="2147483657"/>
          </pc:sldLayoutMkLst>
        </pc:sldLayoutChg>
        <pc:sldLayoutChg chg="del">
          <pc:chgData name="Gary Coles" userId="836318eaa563bc91" providerId="LiveId" clId="{8E3F6274-0D52-4DC8-BEC3-391B1679D3B3}" dt="2020-02-14T19:32:24.452" v="1" actId="47"/>
          <pc:sldLayoutMkLst>
            <pc:docMk/>
            <pc:sldMasterMk cId="3790434820" sldId="2147483648"/>
            <pc:sldLayoutMk cId="2782341189" sldId="2147483658"/>
          </pc:sldLayoutMkLst>
        </pc:sldLayoutChg>
        <pc:sldLayoutChg chg="del">
          <pc:chgData name="Gary Coles" userId="836318eaa563bc91" providerId="LiveId" clId="{8E3F6274-0D52-4DC8-BEC3-391B1679D3B3}" dt="2020-02-14T19:32:24.452" v="1" actId="47"/>
          <pc:sldLayoutMkLst>
            <pc:docMk/>
            <pc:sldMasterMk cId="3790434820" sldId="2147483648"/>
            <pc:sldLayoutMk cId="1080653459" sldId="2147483659"/>
          </pc:sldLayoutMkLst>
        </pc:sldLayoutChg>
      </pc:sldMasterChg>
      <pc:sldMasterChg chg="del delSldLayout">
        <pc:chgData name="Gary Coles" userId="836318eaa563bc91" providerId="LiveId" clId="{8E3F6274-0D52-4DC8-BEC3-391B1679D3B3}" dt="2020-02-14T19:32:24.905" v="2" actId="47"/>
        <pc:sldMasterMkLst>
          <pc:docMk/>
          <pc:sldMasterMk cId="1381437453" sldId="2147483685"/>
        </pc:sldMasterMkLst>
        <pc:sldLayoutChg chg="del">
          <pc:chgData name="Gary Coles" userId="836318eaa563bc91" providerId="LiveId" clId="{8E3F6274-0D52-4DC8-BEC3-391B1679D3B3}" dt="2020-02-14T19:32:24.905" v="2" actId="47"/>
          <pc:sldLayoutMkLst>
            <pc:docMk/>
            <pc:sldMasterMk cId="1381437453" sldId="2147483685"/>
            <pc:sldLayoutMk cId="599906925" sldId="2147483686"/>
          </pc:sldLayoutMkLst>
        </pc:sldLayoutChg>
        <pc:sldLayoutChg chg="del">
          <pc:chgData name="Gary Coles" userId="836318eaa563bc91" providerId="LiveId" clId="{8E3F6274-0D52-4DC8-BEC3-391B1679D3B3}" dt="2020-02-14T19:32:24.905" v="2" actId="47"/>
          <pc:sldLayoutMkLst>
            <pc:docMk/>
            <pc:sldMasterMk cId="1381437453" sldId="2147483685"/>
            <pc:sldLayoutMk cId="741336917" sldId="2147483687"/>
          </pc:sldLayoutMkLst>
        </pc:sldLayoutChg>
        <pc:sldLayoutChg chg="del">
          <pc:chgData name="Gary Coles" userId="836318eaa563bc91" providerId="LiveId" clId="{8E3F6274-0D52-4DC8-BEC3-391B1679D3B3}" dt="2020-02-14T19:32:24.905" v="2" actId="47"/>
          <pc:sldLayoutMkLst>
            <pc:docMk/>
            <pc:sldMasterMk cId="1381437453" sldId="2147483685"/>
            <pc:sldLayoutMk cId="2971740050" sldId="2147483688"/>
          </pc:sldLayoutMkLst>
        </pc:sldLayoutChg>
        <pc:sldLayoutChg chg="del">
          <pc:chgData name="Gary Coles" userId="836318eaa563bc91" providerId="LiveId" clId="{8E3F6274-0D52-4DC8-BEC3-391B1679D3B3}" dt="2020-02-14T19:32:24.905" v="2" actId="47"/>
          <pc:sldLayoutMkLst>
            <pc:docMk/>
            <pc:sldMasterMk cId="1381437453" sldId="2147483685"/>
            <pc:sldLayoutMk cId="3528582197" sldId="2147483689"/>
          </pc:sldLayoutMkLst>
        </pc:sldLayoutChg>
        <pc:sldLayoutChg chg="del">
          <pc:chgData name="Gary Coles" userId="836318eaa563bc91" providerId="LiveId" clId="{8E3F6274-0D52-4DC8-BEC3-391B1679D3B3}" dt="2020-02-14T19:32:24.905" v="2" actId="47"/>
          <pc:sldLayoutMkLst>
            <pc:docMk/>
            <pc:sldMasterMk cId="1381437453" sldId="2147483685"/>
            <pc:sldLayoutMk cId="1288280512" sldId="2147483690"/>
          </pc:sldLayoutMkLst>
        </pc:sldLayoutChg>
        <pc:sldLayoutChg chg="del">
          <pc:chgData name="Gary Coles" userId="836318eaa563bc91" providerId="LiveId" clId="{8E3F6274-0D52-4DC8-BEC3-391B1679D3B3}" dt="2020-02-14T19:32:24.905" v="2" actId="47"/>
          <pc:sldLayoutMkLst>
            <pc:docMk/>
            <pc:sldMasterMk cId="1381437453" sldId="2147483685"/>
            <pc:sldLayoutMk cId="38114736" sldId="2147483691"/>
          </pc:sldLayoutMkLst>
        </pc:sldLayoutChg>
        <pc:sldLayoutChg chg="del">
          <pc:chgData name="Gary Coles" userId="836318eaa563bc91" providerId="LiveId" clId="{8E3F6274-0D52-4DC8-BEC3-391B1679D3B3}" dt="2020-02-14T19:32:24.905" v="2" actId="47"/>
          <pc:sldLayoutMkLst>
            <pc:docMk/>
            <pc:sldMasterMk cId="1381437453" sldId="2147483685"/>
            <pc:sldLayoutMk cId="1891764405" sldId="2147483692"/>
          </pc:sldLayoutMkLst>
        </pc:sldLayoutChg>
        <pc:sldLayoutChg chg="del">
          <pc:chgData name="Gary Coles" userId="836318eaa563bc91" providerId="LiveId" clId="{8E3F6274-0D52-4DC8-BEC3-391B1679D3B3}" dt="2020-02-14T19:32:24.905" v="2" actId="47"/>
          <pc:sldLayoutMkLst>
            <pc:docMk/>
            <pc:sldMasterMk cId="1381437453" sldId="2147483685"/>
            <pc:sldLayoutMk cId="2504953388" sldId="2147483693"/>
          </pc:sldLayoutMkLst>
        </pc:sldLayoutChg>
        <pc:sldLayoutChg chg="del">
          <pc:chgData name="Gary Coles" userId="836318eaa563bc91" providerId="LiveId" clId="{8E3F6274-0D52-4DC8-BEC3-391B1679D3B3}" dt="2020-02-14T19:32:24.905" v="2" actId="47"/>
          <pc:sldLayoutMkLst>
            <pc:docMk/>
            <pc:sldMasterMk cId="1381437453" sldId="2147483685"/>
            <pc:sldLayoutMk cId="2363007642" sldId="2147483694"/>
          </pc:sldLayoutMkLst>
        </pc:sldLayoutChg>
        <pc:sldLayoutChg chg="del">
          <pc:chgData name="Gary Coles" userId="836318eaa563bc91" providerId="LiveId" clId="{8E3F6274-0D52-4DC8-BEC3-391B1679D3B3}" dt="2020-02-14T19:32:24.905" v="2" actId="47"/>
          <pc:sldLayoutMkLst>
            <pc:docMk/>
            <pc:sldMasterMk cId="1381437453" sldId="2147483685"/>
            <pc:sldLayoutMk cId="948253069" sldId="2147483695"/>
          </pc:sldLayoutMkLst>
        </pc:sldLayoutChg>
        <pc:sldLayoutChg chg="del">
          <pc:chgData name="Gary Coles" userId="836318eaa563bc91" providerId="LiveId" clId="{8E3F6274-0D52-4DC8-BEC3-391B1679D3B3}" dt="2020-02-14T19:32:24.905" v="2" actId="47"/>
          <pc:sldLayoutMkLst>
            <pc:docMk/>
            <pc:sldMasterMk cId="1381437453" sldId="2147483685"/>
            <pc:sldLayoutMk cId="277185991" sldId="2147483696"/>
          </pc:sldLayoutMkLst>
        </pc:sldLayoutChg>
      </pc:sldMasterChg>
      <pc:sldMasterChg chg="del delSldLayout">
        <pc:chgData name="Gary Coles" userId="836318eaa563bc91" providerId="LiveId" clId="{8E3F6274-0D52-4DC8-BEC3-391B1679D3B3}" dt="2020-02-14T19:32:58.224" v="6" actId="2696"/>
        <pc:sldMasterMkLst>
          <pc:docMk/>
          <pc:sldMasterMk cId="3274932766" sldId="2147483733"/>
        </pc:sldMasterMkLst>
        <pc:sldLayoutChg chg="del">
          <pc:chgData name="Gary Coles" userId="836318eaa563bc91" providerId="LiveId" clId="{8E3F6274-0D52-4DC8-BEC3-391B1679D3B3}" dt="2020-02-14T19:32:58.224" v="6" actId="2696"/>
          <pc:sldLayoutMkLst>
            <pc:docMk/>
            <pc:sldMasterMk cId="3274932766" sldId="2147483733"/>
            <pc:sldLayoutMk cId="701534108" sldId="2147483734"/>
          </pc:sldLayoutMkLst>
        </pc:sldLayoutChg>
        <pc:sldLayoutChg chg="del">
          <pc:chgData name="Gary Coles" userId="836318eaa563bc91" providerId="LiveId" clId="{8E3F6274-0D52-4DC8-BEC3-391B1679D3B3}" dt="2020-02-14T19:32:58.224" v="6" actId="2696"/>
          <pc:sldLayoutMkLst>
            <pc:docMk/>
            <pc:sldMasterMk cId="3274932766" sldId="2147483733"/>
            <pc:sldLayoutMk cId="1965572263" sldId="2147483735"/>
          </pc:sldLayoutMkLst>
        </pc:sldLayoutChg>
        <pc:sldLayoutChg chg="del">
          <pc:chgData name="Gary Coles" userId="836318eaa563bc91" providerId="LiveId" clId="{8E3F6274-0D52-4DC8-BEC3-391B1679D3B3}" dt="2020-02-14T19:32:58.224" v="6" actId="2696"/>
          <pc:sldLayoutMkLst>
            <pc:docMk/>
            <pc:sldMasterMk cId="3274932766" sldId="2147483733"/>
            <pc:sldLayoutMk cId="1358295999" sldId="2147483736"/>
          </pc:sldLayoutMkLst>
        </pc:sldLayoutChg>
        <pc:sldLayoutChg chg="del">
          <pc:chgData name="Gary Coles" userId="836318eaa563bc91" providerId="LiveId" clId="{8E3F6274-0D52-4DC8-BEC3-391B1679D3B3}" dt="2020-02-14T19:32:58.224" v="6" actId="2696"/>
          <pc:sldLayoutMkLst>
            <pc:docMk/>
            <pc:sldMasterMk cId="3274932766" sldId="2147483733"/>
            <pc:sldLayoutMk cId="2842199463" sldId="2147483737"/>
          </pc:sldLayoutMkLst>
        </pc:sldLayoutChg>
        <pc:sldLayoutChg chg="del">
          <pc:chgData name="Gary Coles" userId="836318eaa563bc91" providerId="LiveId" clId="{8E3F6274-0D52-4DC8-BEC3-391B1679D3B3}" dt="2020-02-14T19:32:58.224" v="6" actId="2696"/>
          <pc:sldLayoutMkLst>
            <pc:docMk/>
            <pc:sldMasterMk cId="3274932766" sldId="2147483733"/>
            <pc:sldLayoutMk cId="2045491493" sldId="2147483738"/>
          </pc:sldLayoutMkLst>
        </pc:sldLayoutChg>
        <pc:sldLayoutChg chg="del">
          <pc:chgData name="Gary Coles" userId="836318eaa563bc91" providerId="LiveId" clId="{8E3F6274-0D52-4DC8-BEC3-391B1679D3B3}" dt="2020-02-14T19:32:58.224" v="6" actId="2696"/>
          <pc:sldLayoutMkLst>
            <pc:docMk/>
            <pc:sldMasterMk cId="3274932766" sldId="2147483733"/>
            <pc:sldLayoutMk cId="705796231" sldId="2147483739"/>
          </pc:sldLayoutMkLst>
        </pc:sldLayoutChg>
        <pc:sldLayoutChg chg="del">
          <pc:chgData name="Gary Coles" userId="836318eaa563bc91" providerId="LiveId" clId="{8E3F6274-0D52-4DC8-BEC3-391B1679D3B3}" dt="2020-02-14T19:32:58.224" v="6" actId="2696"/>
          <pc:sldLayoutMkLst>
            <pc:docMk/>
            <pc:sldMasterMk cId="3274932766" sldId="2147483733"/>
            <pc:sldLayoutMk cId="1324357978" sldId="2147483740"/>
          </pc:sldLayoutMkLst>
        </pc:sldLayoutChg>
        <pc:sldLayoutChg chg="del">
          <pc:chgData name="Gary Coles" userId="836318eaa563bc91" providerId="LiveId" clId="{8E3F6274-0D52-4DC8-BEC3-391B1679D3B3}" dt="2020-02-14T19:32:58.224" v="6" actId="2696"/>
          <pc:sldLayoutMkLst>
            <pc:docMk/>
            <pc:sldMasterMk cId="3274932766" sldId="2147483733"/>
            <pc:sldLayoutMk cId="975014900" sldId="2147483741"/>
          </pc:sldLayoutMkLst>
        </pc:sldLayoutChg>
        <pc:sldLayoutChg chg="del">
          <pc:chgData name="Gary Coles" userId="836318eaa563bc91" providerId="LiveId" clId="{8E3F6274-0D52-4DC8-BEC3-391B1679D3B3}" dt="2020-02-14T19:32:58.224" v="6" actId="2696"/>
          <pc:sldLayoutMkLst>
            <pc:docMk/>
            <pc:sldMasterMk cId="3274932766" sldId="2147483733"/>
            <pc:sldLayoutMk cId="3763049626" sldId="2147483742"/>
          </pc:sldLayoutMkLst>
        </pc:sldLayoutChg>
        <pc:sldLayoutChg chg="del">
          <pc:chgData name="Gary Coles" userId="836318eaa563bc91" providerId="LiveId" clId="{8E3F6274-0D52-4DC8-BEC3-391B1679D3B3}" dt="2020-02-14T19:32:58.224" v="6" actId="2696"/>
          <pc:sldLayoutMkLst>
            <pc:docMk/>
            <pc:sldMasterMk cId="3274932766" sldId="2147483733"/>
            <pc:sldLayoutMk cId="1110847235" sldId="2147483743"/>
          </pc:sldLayoutMkLst>
        </pc:sldLayoutChg>
        <pc:sldLayoutChg chg="del">
          <pc:chgData name="Gary Coles" userId="836318eaa563bc91" providerId="LiveId" clId="{8E3F6274-0D52-4DC8-BEC3-391B1679D3B3}" dt="2020-02-14T19:32:58.224" v="6" actId="2696"/>
          <pc:sldLayoutMkLst>
            <pc:docMk/>
            <pc:sldMasterMk cId="3274932766" sldId="2147483733"/>
            <pc:sldLayoutMk cId="3106984487" sldId="2147483744"/>
          </pc:sldLayoutMkLst>
        </pc:sldLayoutChg>
      </pc:sldMasterChg>
    </pc:docChg>
  </pc:docChgLst>
  <pc:docChgLst>
    <pc:chgData name="Mike Wilson" userId="9375f55a-97fc-49f2-889f-534a10f33312" providerId="ADAL" clId="{919A7571-ACCF-43A3-BDDF-D71532DA2A75}"/>
    <pc:docChg chg="delSld delMainMaster">
      <pc:chgData name="Mike Wilson" userId="9375f55a-97fc-49f2-889f-534a10f33312" providerId="ADAL" clId="{919A7571-ACCF-43A3-BDDF-D71532DA2A75}" dt="2020-02-16T01:32:07.955" v="2" actId="2696"/>
      <pc:docMkLst>
        <pc:docMk/>
      </pc:docMkLst>
      <pc:sldChg chg="del">
        <pc:chgData name="Mike Wilson" userId="9375f55a-97fc-49f2-889f-534a10f33312" providerId="ADAL" clId="{919A7571-ACCF-43A3-BDDF-D71532DA2A75}" dt="2020-02-16T01:32:07.955" v="2" actId="2696"/>
        <pc:sldMkLst>
          <pc:docMk/>
          <pc:sldMk cId="2197319579" sldId="477"/>
        </pc:sldMkLst>
      </pc:sldChg>
      <pc:sldChg chg="del">
        <pc:chgData name="Mike Wilson" userId="9375f55a-97fc-49f2-889f-534a10f33312" providerId="ADAL" clId="{919A7571-ACCF-43A3-BDDF-D71532DA2A75}" dt="2020-02-16T01:29:39.724" v="0" actId="2696"/>
        <pc:sldMkLst>
          <pc:docMk/>
          <pc:sldMk cId="2252053750" sldId="1846"/>
        </pc:sldMkLst>
      </pc:sldChg>
      <pc:sldChg chg="del">
        <pc:chgData name="Mike Wilson" userId="9375f55a-97fc-49f2-889f-534a10f33312" providerId="ADAL" clId="{919A7571-ACCF-43A3-BDDF-D71532DA2A75}" dt="2020-02-16T01:30:30.915" v="1" actId="47"/>
        <pc:sldMkLst>
          <pc:docMk/>
          <pc:sldMk cId="1618034665" sldId="1847"/>
        </pc:sldMkLst>
      </pc:sldChg>
      <pc:sldChg chg="del">
        <pc:chgData name="Mike Wilson" userId="9375f55a-97fc-49f2-889f-534a10f33312" providerId="ADAL" clId="{919A7571-ACCF-43A3-BDDF-D71532DA2A75}" dt="2020-02-16T01:32:07.955" v="2" actId="2696"/>
        <pc:sldMkLst>
          <pc:docMk/>
          <pc:sldMk cId="2337697388" sldId="2416"/>
        </pc:sldMkLst>
      </pc:sldChg>
      <pc:sldMasterChg chg="del delSldLayout">
        <pc:chgData name="Mike Wilson" userId="9375f55a-97fc-49f2-889f-534a10f33312" providerId="ADAL" clId="{919A7571-ACCF-43A3-BDDF-D71532DA2A75}" dt="2020-02-16T01:32:07.955" v="2" actId="2696"/>
        <pc:sldMasterMkLst>
          <pc:docMk/>
          <pc:sldMasterMk cId="1806245231" sldId="2147483709"/>
        </pc:sldMasterMkLst>
        <pc:sldLayoutChg chg="del">
          <pc:chgData name="Mike Wilson" userId="9375f55a-97fc-49f2-889f-534a10f33312" providerId="ADAL" clId="{919A7571-ACCF-43A3-BDDF-D71532DA2A75}" dt="2020-02-16T01:32:07.955" v="2" actId="2696"/>
          <pc:sldLayoutMkLst>
            <pc:docMk/>
            <pc:sldMasterMk cId="1806245231" sldId="2147483709"/>
            <pc:sldLayoutMk cId="3612954071" sldId="2147483710"/>
          </pc:sldLayoutMkLst>
        </pc:sldLayoutChg>
        <pc:sldLayoutChg chg="del">
          <pc:chgData name="Mike Wilson" userId="9375f55a-97fc-49f2-889f-534a10f33312" providerId="ADAL" clId="{919A7571-ACCF-43A3-BDDF-D71532DA2A75}" dt="2020-02-16T01:32:07.955" v="2" actId="2696"/>
          <pc:sldLayoutMkLst>
            <pc:docMk/>
            <pc:sldMasterMk cId="1806245231" sldId="2147483709"/>
            <pc:sldLayoutMk cId="931485665" sldId="2147483711"/>
          </pc:sldLayoutMkLst>
        </pc:sldLayoutChg>
        <pc:sldLayoutChg chg="del">
          <pc:chgData name="Mike Wilson" userId="9375f55a-97fc-49f2-889f-534a10f33312" providerId="ADAL" clId="{919A7571-ACCF-43A3-BDDF-D71532DA2A75}" dt="2020-02-16T01:32:07.955" v="2" actId="2696"/>
          <pc:sldLayoutMkLst>
            <pc:docMk/>
            <pc:sldMasterMk cId="1806245231" sldId="2147483709"/>
            <pc:sldLayoutMk cId="3164223501" sldId="2147483712"/>
          </pc:sldLayoutMkLst>
        </pc:sldLayoutChg>
        <pc:sldLayoutChg chg="del">
          <pc:chgData name="Mike Wilson" userId="9375f55a-97fc-49f2-889f-534a10f33312" providerId="ADAL" clId="{919A7571-ACCF-43A3-BDDF-D71532DA2A75}" dt="2020-02-16T01:32:07.955" v="2" actId="2696"/>
          <pc:sldLayoutMkLst>
            <pc:docMk/>
            <pc:sldMasterMk cId="1806245231" sldId="2147483709"/>
            <pc:sldLayoutMk cId="1961812169" sldId="2147483713"/>
          </pc:sldLayoutMkLst>
        </pc:sldLayoutChg>
        <pc:sldLayoutChg chg="del">
          <pc:chgData name="Mike Wilson" userId="9375f55a-97fc-49f2-889f-534a10f33312" providerId="ADAL" clId="{919A7571-ACCF-43A3-BDDF-D71532DA2A75}" dt="2020-02-16T01:32:07.955" v="2" actId="2696"/>
          <pc:sldLayoutMkLst>
            <pc:docMk/>
            <pc:sldMasterMk cId="1806245231" sldId="2147483709"/>
            <pc:sldLayoutMk cId="273467307" sldId="2147483714"/>
          </pc:sldLayoutMkLst>
        </pc:sldLayoutChg>
        <pc:sldLayoutChg chg="del">
          <pc:chgData name="Mike Wilson" userId="9375f55a-97fc-49f2-889f-534a10f33312" providerId="ADAL" clId="{919A7571-ACCF-43A3-BDDF-D71532DA2A75}" dt="2020-02-16T01:32:07.955" v="2" actId="2696"/>
          <pc:sldLayoutMkLst>
            <pc:docMk/>
            <pc:sldMasterMk cId="1806245231" sldId="2147483709"/>
            <pc:sldLayoutMk cId="4283853332" sldId="2147483715"/>
          </pc:sldLayoutMkLst>
        </pc:sldLayoutChg>
        <pc:sldLayoutChg chg="del">
          <pc:chgData name="Mike Wilson" userId="9375f55a-97fc-49f2-889f-534a10f33312" providerId="ADAL" clId="{919A7571-ACCF-43A3-BDDF-D71532DA2A75}" dt="2020-02-16T01:32:07.955" v="2" actId="2696"/>
          <pc:sldLayoutMkLst>
            <pc:docMk/>
            <pc:sldMasterMk cId="1806245231" sldId="2147483709"/>
            <pc:sldLayoutMk cId="199219067" sldId="2147483716"/>
          </pc:sldLayoutMkLst>
        </pc:sldLayoutChg>
        <pc:sldLayoutChg chg="del">
          <pc:chgData name="Mike Wilson" userId="9375f55a-97fc-49f2-889f-534a10f33312" providerId="ADAL" clId="{919A7571-ACCF-43A3-BDDF-D71532DA2A75}" dt="2020-02-16T01:32:07.955" v="2" actId="2696"/>
          <pc:sldLayoutMkLst>
            <pc:docMk/>
            <pc:sldMasterMk cId="1806245231" sldId="2147483709"/>
            <pc:sldLayoutMk cId="374062168" sldId="2147483717"/>
          </pc:sldLayoutMkLst>
        </pc:sldLayoutChg>
        <pc:sldLayoutChg chg="del">
          <pc:chgData name="Mike Wilson" userId="9375f55a-97fc-49f2-889f-534a10f33312" providerId="ADAL" clId="{919A7571-ACCF-43A3-BDDF-D71532DA2A75}" dt="2020-02-16T01:32:07.955" v="2" actId="2696"/>
          <pc:sldLayoutMkLst>
            <pc:docMk/>
            <pc:sldMasterMk cId="1806245231" sldId="2147483709"/>
            <pc:sldLayoutMk cId="1760613820" sldId="2147483718"/>
          </pc:sldLayoutMkLst>
        </pc:sldLayoutChg>
        <pc:sldLayoutChg chg="del">
          <pc:chgData name="Mike Wilson" userId="9375f55a-97fc-49f2-889f-534a10f33312" providerId="ADAL" clId="{919A7571-ACCF-43A3-BDDF-D71532DA2A75}" dt="2020-02-16T01:32:07.955" v="2" actId="2696"/>
          <pc:sldLayoutMkLst>
            <pc:docMk/>
            <pc:sldMasterMk cId="1806245231" sldId="2147483709"/>
            <pc:sldLayoutMk cId="2005406754" sldId="2147483719"/>
          </pc:sldLayoutMkLst>
        </pc:sldLayoutChg>
        <pc:sldLayoutChg chg="del">
          <pc:chgData name="Mike Wilson" userId="9375f55a-97fc-49f2-889f-534a10f33312" providerId="ADAL" clId="{919A7571-ACCF-43A3-BDDF-D71532DA2A75}" dt="2020-02-16T01:32:07.955" v="2" actId="2696"/>
          <pc:sldLayoutMkLst>
            <pc:docMk/>
            <pc:sldMasterMk cId="1806245231" sldId="2147483709"/>
            <pc:sldLayoutMk cId="3484655078" sldId="2147483720"/>
          </pc:sldLayoutMkLst>
        </pc:sldLayoutChg>
      </pc:sldMasterChg>
      <pc:sldMasterChg chg="del delSldLayout">
        <pc:chgData name="Mike Wilson" userId="9375f55a-97fc-49f2-889f-534a10f33312" providerId="ADAL" clId="{919A7571-ACCF-43A3-BDDF-D71532DA2A75}" dt="2020-02-16T01:30:30.915" v="1" actId="47"/>
        <pc:sldMasterMkLst>
          <pc:docMk/>
          <pc:sldMasterMk cId="4247837306" sldId="2147483721"/>
        </pc:sldMasterMkLst>
        <pc:sldLayoutChg chg="del">
          <pc:chgData name="Mike Wilson" userId="9375f55a-97fc-49f2-889f-534a10f33312" providerId="ADAL" clId="{919A7571-ACCF-43A3-BDDF-D71532DA2A75}" dt="2020-02-16T01:30:30.915" v="1" actId="47"/>
          <pc:sldLayoutMkLst>
            <pc:docMk/>
            <pc:sldMasterMk cId="4247837306" sldId="2147483721"/>
            <pc:sldLayoutMk cId="2411441135" sldId="2147483722"/>
          </pc:sldLayoutMkLst>
        </pc:sldLayoutChg>
        <pc:sldLayoutChg chg="del">
          <pc:chgData name="Mike Wilson" userId="9375f55a-97fc-49f2-889f-534a10f33312" providerId="ADAL" clId="{919A7571-ACCF-43A3-BDDF-D71532DA2A75}" dt="2020-02-16T01:30:30.915" v="1" actId="47"/>
          <pc:sldLayoutMkLst>
            <pc:docMk/>
            <pc:sldMasterMk cId="4247837306" sldId="2147483721"/>
            <pc:sldLayoutMk cId="3834972450" sldId="2147483723"/>
          </pc:sldLayoutMkLst>
        </pc:sldLayoutChg>
        <pc:sldLayoutChg chg="del">
          <pc:chgData name="Mike Wilson" userId="9375f55a-97fc-49f2-889f-534a10f33312" providerId="ADAL" clId="{919A7571-ACCF-43A3-BDDF-D71532DA2A75}" dt="2020-02-16T01:30:30.915" v="1" actId="47"/>
          <pc:sldLayoutMkLst>
            <pc:docMk/>
            <pc:sldMasterMk cId="4247837306" sldId="2147483721"/>
            <pc:sldLayoutMk cId="2460022206" sldId="2147483724"/>
          </pc:sldLayoutMkLst>
        </pc:sldLayoutChg>
        <pc:sldLayoutChg chg="del">
          <pc:chgData name="Mike Wilson" userId="9375f55a-97fc-49f2-889f-534a10f33312" providerId="ADAL" clId="{919A7571-ACCF-43A3-BDDF-D71532DA2A75}" dt="2020-02-16T01:30:30.915" v="1" actId="47"/>
          <pc:sldLayoutMkLst>
            <pc:docMk/>
            <pc:sldMasterMk cId="4247837306" sldId="2147483721"/>
            <pc:sldLayoutMk cId="701159928" sldId="2147483725"/>
          </pc:sldLayoutMkLst>
        </pc:sldLayoutChg>
        <pc:sldLayoutChg chg="del">
          <pc:chgData name="Mike Wilson" userId="9375f55a-97fc-49f2-889f-534a10f33312" providerId="ADAL" clId="{919A7571-ACCF-43A3-BDDF-D71532DA2A75}" dt="2020-02-16T01:30:30.915" v="1" actId="47"/>
          <pc:sldLayoutMkLst>
            <pc:docMk/>
            <pc:sldMasterMk cId="4247837306" sldId="2147483721"/>
            <pc:sldLayoutMk cId="4077410996" sldId="2147483726"/>
          </pc:sldLayoutMkLst>
        </pc:sldLayoutChg>
        <pc:sldLayoutChg chg="del">
          <pc:chgData name="Mike Wilson" userId="9375f55a-97fc-49f2-889f-534a10f33312" providerId="ADAL" clId="{919A7571-ACCF-43A3-BDDF-D71532DA2A75}" dt="2020-02-16T01:30:30.915" v="1" actId="47"/>
          <pc:sldLayoutMkLst>
            <pc:docMk/>
            <pc:sldMasterMk cId="4247837306" sldId="2147483721"/>
            <pc:sldLayoutMk cId="2183845820" sldId="2147483727"/>
          </pc:sldLayoutMkLst>
        </pc:sldLayoutChg>
        <pc:sldLayoutChg chg="del">
          <pc:chgData name="Mike Wilson" userId="9375f55a-97fc-49f2-889f-534a10f33312" providerId="ADAL" clId="{919A7571-ACCF-43A3-BDDF-D71532DA2A75}" dt="2020-02-16T01:30:30.915" v="1" actId="47"/>
          <pc:sldLayoutMkLst>
            <pc:docMk/>
            <pc:sldMasterMk cId="4247837306" sldId="2147483721"/>
            <pc:sldLayoutMk cId="50799454" sldId="2147483728"/>
          </pc:sldLayoutMkLst>
        </pc:sldLayoutChg>
        <pc:sldLayoutChg chg="del">
          <pc:chgData name="Mike Wilson" userId="9375f55a-97fc-49f2-889f-534a10f33312" providerId="ADAL" clId="{919A7571-ACCF-43A3-BDDF-D71532DA2A75}" dt="2020-02-16T01:30:30.915" v="1" actId="47"/>
          <pc:sldLayoutMkLst>
            <pc:docMk/>
            <pc:sldMasterMk cId="4247837306" sldId="2147483721"/>
            <pc:sldLayoutMk cId="4262282939" sldId="2147483729"/>
          </pc:sldLayoutMkLst>
        </pc:sldLayoutChg>
        <pc:sldLayoutChg chg="del">
          <pc:chgData name="Mike Wilson" userId="9375f55a-97fc-49f2-889f-534a10f33312" providerId="ADAL" clId="{919A7571-ACCF-43A3-BDDF-D71532DA2A75}" dt="2020-02-16T01:30:30.915" v="1" actId="47"/>
          <pc:sldLayoutMkLst>
            <pc:docMk/>
            <pc:sldMasterMk cId="4247837306" sldId="2147483721"/>
            <pc:sldLayoutMk cId="3859950850" sldId="2147483730"/>
          </pc:sldLayoutMkLst>
        </pc:sldLayoutChg>
        <pc:sldLayoutChg chg="del">
          <pc:chgData name="Mike Wilson" userId="9375f55a-97fc-49f2-889f-534a10f33312" providerId="ADAL" clId="{919A7571-ACCF-43A3-BDDF-D71532DA2A75}" dt="2020-02-16T01:30:30.915" v="1" actId="47"/>
          <pc:sldLayoutMkLst>
            <pc:docMk/>
            <pc:sldMasterMk cId="4247837306" sldId="2147483721"/>
            <pc:sldLayoutMk cId="1251867815" sldId="2147483731"/>
          </pc:sldLayoutMkLst>
        </pc:sldLayoutChg>
        <pc:sldLayoutChg chg="del">
          <pc:chgData name="Mike Wilson" userId="9375f55a-97fc-49f2-889f-534a10f33312" providerId="ADAL" clId="{919A7571-ACCF-43A3-BDDF-D71532DA2A75}" dt="2020-02-16T01:30:30.915" v="1" actId="47"/>
          <pc:sldLayoutMkLst>
            <pc:docMk/>
            <pc:sldMasterMk cId="4247837306" sldId="2147483721"/>
            <pc:sldLayoutMk cId="758818564" sldId="2147483732"/>
          </pc:sldLayoutMkLst>
        </pc:sldLayoutChg>
      </pc:sldMasterChg>
      <pc:sldMasterChg chg="del delSldLayout">
        <pc:chgData name="Mike Wilson" userId="9375f55a-97fc-49f2-889f-534a10f33312" providerId="ADAL" clId="{919A7571-ACCF-43A3-BDDF-D71532DA2A75}" dt="2020-02-16T01:29:39.724" v="0" actId="2696"/>
        <pc:sldMasterMkLst>
          <pc:docMk/>
          <pc:sldMasterMk cId="2726566557" sldId="2147483733"/>
        </pc:sldMasterMkLst>
        <pc:sldLayoutChg chg="del">
          <pc:chgData name="Mike Wilson" userId="9375f55a-97fc-49f2-889f-534a10f33312" providerId="ADAL" clId="{919A7571-ACCF-43A3-BDDF-D71532DA2A75}" dt="2020-02-16T01:29:39.724" v="0" actId="2696"/>
          <pc:sldLayoutMkLst>
            <pc:docMk/>
            <pc:sldMasterMk cId="2726566557" sldId="2147483733"/>
            <pc:sldLayoutMk cId="90039545" sldId="2147483734"/>
          </pc:sldLayoutMkLst>
        </pc:sldLayoutChg>
        <pc:sldLayoutChg chg="del">
          <pc:chgData name="Mike Wilson" userId="9375f55a-97fc-49f2-889f-534a10f33312" providerId="ADAL" clId="{919A7571-ACCF-43A3-BDDF-D71532DA2A75}" dt="2020-02-16T01:29:39.724" v="0" actId="2696"/>
          <pc:sldLayoutMkLst>
            <pc:docMk/>
            <pc:sldMasterMk cId="2726566557" sldId="2147483733"/>
            <pc:sldLayoutMk cId="3324091551" sldId="2147483735"/>
          </pc:sldLayoutMkLst>
        </pc:sldLayoutChg>
        <pc:sldLayoutChg chg="del">
          <pc:chgData name="Mike Wilson" userId="9375f55a-97fc-49f2-889f-534a10f33312" providerId="ADAL" clId="{919A7571-ACCF-43A3-BDDF-D71532DA2A75}" dt="2020-02-16T01:29:39.724" v="0" actId="2696"/>
          <pc:sldLayoutMkLst>
            <pc:docMk/>
            <pc:sldMasterMk cId="2726566557" sldId="2147483733"/>
            <pc:sldLayoutMk cId="1463218500" sldId="2147483736"/>
          </pc:sldLayoutMkLst>
        </pc:sldLayoutChg>
        <pc:sldLayoutChg chg="del">
          <pc:chgData name="Mike Wilson" userId="9375f55a-97fc-49f2-889f-534a10f33312" providerId="ADAL" clId="{919A7571-ACCF-43A3-BDDF-D71532DA2A75}" dt="2020-02-16T01:29:39.724" v="0" actId="2696"/>
          <pc:sldLayoutMkLst>
            <pc:docMk/>
            <pc:sldMasterMk cId="2726566557" sldId="2147483733"/>
            <pc:sldLayoutMk cId="776852749" sldId="2147483737"/>
          </pc:sldLayoutMkLst>
        </pc:sldLayoutChg>
        <pc:sldLayoutChg chg="del">
          <pc:chgData name="Mike Wilson" userId="9375f55a-97fc-49f2-889f-534a10f33312" providerId="ADAL" clId="{919A7571-ACCF-43A3-BDDF-D71532DA2A75}" dt="2020-02-16T01:29:39.724" v="0" actId="2696"/>
          <pc:sldLayoutMkLst>
            <pc:docMk/>
            <pc:sldMasterMk cId="2726566557" sldId="2147483733"/>
            <pc:sldLayoutMk cId="2978949671" sldId="2147483738"/>
          </pc:sldLayoutMkLst>
        </pc:sldLayoutChg>
        <pc:sldLayoutChg chg="del">
          <pc:chgData name="Mike Wilson" userId="9375f55a-97fc-49f2-889f-534a10f33312" providerId="ADAL" clId="{919A7571-ACCF-43A3-BDDF-D71532DA2A75}" dt="2020-02-16T01:29:39.724" v="0" actId="2696"/>
          <pc:sldLayoutMkLst>
            <pc:docMk/>
            <pc:sldMasterMk cId="2726566557" sldId="2147483733"/>
            <pc:sldLayoutMk cId="802981387" sldId="2147483739"/>
          </pc:sldLayoutMkLst>
        </pc:sldLayoutChg>
        <pc:sldLayoutChg chg="del">
          <pc:chgData name="Mike Wilson" userId="9375f55a-97fc-49f2-889f-534a10f33312" providerId="ADAL" clId="{919A7571-ACCF-43A3-BDDF-D71532DA2A75}" dt="2020-02-16T01:29:39.724" v="0" actId="2696"/>
          <pc:sldLayoutMkLst>
            <pc:docMk/>
            <pc:sldMasterMk cId="2726566557" sldId="2147483733"/>
            <pc:sldLayoutMk cId="1053695042" sldId="2147483740"/>
          </pc:sldLayoutMkLst>
        </pc:sldLayoutChg>
        <pc:sldLayoutChg chg="del">
          <pc:chgData name="Mike Wilson" userId="9375f55a-97fc-49f2-889f-534a10f33312" providerId="ADAL" clId="{919A7571-ACCF-43A3-BDDF-D71532DA2A75}" dt="2020-02-16T01:29:39.724" v="0" actId="2696"/>
          <pc:sldLayoutMkLst>
            <pc:docMk/>
            <pc:sldMasterMk cId="2726566557" sldId="2147483733"/>
            <pc:sldLayoutMk cId="1762750052" sldId="2147483741"/>
          </pc:sldLayoutMkLst>
        </pc:sldLayoutChg>
        <pc:sldLayoutChg chg="del">
          <pc:chgData name="Mike Wilson" userId="9375f55a-97fc-49f2-889f-534a10f33312" providerId="ADAL" clId="{919A7571-ACCF-43A3-BDDF-D71532DA2A75}" dt="2020-02-16T01:29:39.724" v="0" actId="2696"/>
          <pc:sldLayoutMkLst>
            <pc:docMk/>
            <pc:sldMasterMk cId="2726566557" sldId="2147483733"/>
            <pc:sldLayoutMk cId="2108559204" sldId="2147483742"/>
          </pc:sldLayoutMkLst>
        </pc:sldLayoutChg>
        <pc:sldLayoutChg chg="del">
          <pc:chgData name="Mike Wilson" userId="9375f55a-97fc-49f2-889f-534a10f33312" providerId="ADAL" clId="{919A7571-ACCF-43A3-BDDF-D71532DA2A75}" dt="2020-02-16T01:29:39.724" v="0" actId="2696"/>
          <pc:sldLayoutMkLst>
            <pc:docMk/>
            <pc:sldMasterMk cId="2726566557" sldId="2147483733"/>
            <pc:sldLayoutMk cId="2260298497" sldId="2147483743"/>
          </pc:sldLayoutMkLst>
        </pc:sldLayoutChg>
        <pc:sldLayoutChg chg="del">
          <pc:chgData name="Mike Wilson" userId="9375f55a-97fc-49f2-889f-534a10f33312" providerId="ADAL" clId="{919A7571-ACCF-43A3-BDDF-D71532DA2A75}" dt="2020-02-16T01:29:39.724" v="0" actId="2696"/>
          <pc:sldLayoutMkLst>
            <pc:docMk/>
            <pc:sldMasterMk cId="2726566557" sldId="2147483733"/>
            <pc:sldLayoutMk cId="2270329616" sldId="2147483744"/>
          </pc:sldLayoutMkLst>
        </pc:sldLayoutChg>
      </pc:sldMasterChg>
    </pc:docChg>
  </pc:docChgLst>
  <pc:docChgLst>
    <pc:chgData name="Gary Coles" userId="836318eaa563bc91" providerId="LiveId" clId="{DCC1D994-87D6-416B-B481-D03EDAA4ED6E}"/>
    <pc:docChg chg="addSld delSld modSld">
      <pc:chgData name="Gary Coles" userId="836318eaa563bc91" providerId="LiveId" clId="{DCC1D994-87D6-416B-B481-D03EDAA4ED6E}" dt="2020-02-15T20:29:07.605" v="23" actId="20577"/>
      <pc:docMkLst>
        <pc:docMk/>
      </pc:docMkLst>
      <pc:sldChg chg="modSp">
        <pc:chgData name="Gary Coles" userId="836318eaa563bc91" providerId="LiveId" clId="{DCC1D994-87D6-416B-B481-D03EDAA4ED6E}" dt="2020-02-15T20:25:38.170" v="15" actId="20577"/>
        <pc:sldMkLst>
          <pc:docMk/>
          <pc:sldMk cId="2431204512" sldId="430"/>
        </pc:sldMkLst>
        <pc:spChg chg="mod">
          <ac:chgData name="Gary Coles" userId="836318eaa563bc91" providerId="LiveId" clId="{DCC1D994-87D6-416B-B481-D03EDAA4ED6E}" dt="2020-02-15T20:25:38.170" v="15" actId="20577"/>
          <ac:spMkLst>
            <pc:docMk/>
            <pc:sldMk cId="2431204512" sldId="430"/>
            <ac:spMk id="5" creationId="{00000000-0000-0000-0000-000000000000}"/>
          </ac:spMkLst>
        </pc:spChg>
      </pc:sldChg>
      <pc:sldChg chg="modSp">
        <pc:chgData name="Gary Coles" userId="836318eaa563bc91" providerId="LiveId" clId="{DCC1D994-87D6-416B-B481-D03EDAA4ED6E}" dt="2020-02-15T20:29:07.605" v="23" actId="20577"/>
        <pc:sldMkLst>
          <pc:docMk/>
          <pc:sldMk cId="2431825593" sldId="442"/>
        </pc:sldMkLst>
        <pc:spChg chg="mod">
          <ac:chgData name="Gary Coles" userId="836318eaa563bc91" providerId="LiveId" clId="{DCC1D994-87D6-416B-B481-D03EDAA4ED6E}" dt="2020-02-15T20:29:07.605" v="23" actId="20577"/>
          <ac:spMkLst>
            <pc:docMk/>
            <pc:sldMk cId="2431825593" sldId="442"/>
            <ac:spMk id="4" creationId="{00000000-0000-0000-0000-000000000000}"/>
          </ac:spMkLst>
        </pc:spChg>
      </pc:sldChg>
      <pc:sldChg chg="del">
        <pc:chgData name="Gary Coles" userId="836318eaa563bc91" providerId="LiveId" clId="{DCC1D994-87D6-416B-B481-D03EDAA4ED6E}" dt="2020-02-15T20:23:45.324" v="1" actId="47"/>
        <pc:sldMkLst>
          <pc:docMk/>
          <pc:sldMk cId="298587302" sldId="2415"/>
        </pc:sldMkLst>
      </pc:sldChg>
      <pc:sldChg chg="add">
        <pc:chgData name="Gary Coles" userId="836318eaa563bc91" providerId="LiveId" clId="{DCC1D994-87D6-416B-B481-D03EDAA4ED6E}" dt="2020-02-15T20:23:41.632" v="0"/>
        <pc:sldMkLst>
          <pc:docMk/>
          <pc:sldMk cId="2337697388" sldId="241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04B7E1-8A8C-445B-A877-FAA3F9DB6E0A}" type="datetimeFigureOut">
              <a:rPr lang="en-US" smtClean="0"/>
              <a:t>2/15/2020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D045DB-F755-4E66-A45D-3E91164C9B7A}" type="slidenum">
              <a:rPr lang="en-US" smtClean="0"/>
              <a:t>‹#›</a:t>
            </a:fld>
            <a:endParaRPr lang="en-US"/>
          </a:p>
        </p:txBody>
      </p:sp>
    </p:spTree>
    <p:extLst>
      <p:ext uri="{BB962C8B-B14F-4D97-AF65-F5344CB8AC3E}">
        <p14:creationId xmlns:p14="http://schemas.microsoft.com/office/powerpoint/2010/main" val="1284573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55003659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6364533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28555847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112235165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F939DEE7-57A0-497F-9ACA-D1E524FA91C4}" type="datetimeFigureOut">
              <a:rPr lang="en-US" smtClean="0">
                <a:solidFill>
                  <a:srgbClr val="D6ECFF"/>
                </a:solidFill>
              </a:rPr>
              <a:pPr/>
              <a:t>2/15/2020</a:t>
            </a:fld>
            <a:endParaRPr lang="en-US">
              <a:solidFill>
                <a:srgbClr val="D6ECFF"/>
              </a:solidFill>
            </a:endParaRPr>
          </a:p>
        </p:txBody>
      </p:sp>
      <p:sp>
        <p:nvSpPr>
          <p:cNvPr id="17" name="Footer Placeholder 16"/>
          <p:cNvSpPr>
            <a:spLocks noGrp="1"/>
          </p:cNvSpPr>
          <p:nvPr>
            <p:ph type="ftr" sz="quarter" idx="11"/>
          </p:nvPr>
        </p:nvSpPr>
        <p:spPr/>
        <p:txBody>
          <a:bodyPr/>
          <a:lstStyle/>
          <a:p>
            <a:endParaRPr lang="en-US">
              <a:solidFill>
                <a:srgbClr val="D6ECFF"/>
              </a:solidFill>
            </a:endParaRPr>
          </a:p>
        </p:txBody>
      </p:sp>
      <p:sp>
        <p:nvSpPr>
          <p:cNvPr id="29" name="Slide Number Placeholder 28"/>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36485429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39DEE7-57A0-497F-9ACA-D1E524FA91C4}" type="datetimeFigureOut">
              <a:rPr lang="en-US" smtClean="0">
                <a:solidFill>
                  <a:srgbClr val="D6ECFF"/>
                </a:solidFill>
              </a:rPr>
              <a:pPr/>
              <a:t>2/15/2020</a:t>
            </a:fld>
            <a:endParaRPr lang="en-US">
              <a:solidFill>
                <a:srgbClr val="D6ECFF"/>
              </a:solidFill>
            </a:endParaRPr>
          </a:p>
        </p:txBody>
      </p:sp>
      <p:sp>
        <p:nvSpPr>
          <p:cNvPr id="5" name="Footer Placeholder 4"/>
          <p:cNvSpPr>
            <a:spLocks noGrp="1"/>
          </p:cNvSpPr>
          <p:nvPr>
            <p:ph type="ftr" sz="quarter" idx="11"/>
          </p:nvPr>
        </p:nvSpPr>
        <p:spPr/>
        <p:txBody>
          <a:bodyPr/>
          <a:lstStyle/>
          <a:p>
            <a:endParaRPr lang="en-US">
              <a:solidFill>
                <a:srgbClr val="D6ECFF"/>
              </a:solidFill>
            </a:endParaRPr>
          </a:p>
        </p:txBody>
      </p:sp>
      <p:sp>
        <p:nvSpPr>
          <p:cNvPr id="6" name="Slide Number Placeholder 5"/>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338237260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939DEE7-57A0-497F-9ACA-D1E524FA91C4}" type="datetimeFigureOut">
              <a:rPr lang="en-US" smtClean="0">
                <a:solidFill>
                  <a:srgbClr val="D6ECFF"/>
                </a:solidFill>
              </a:rPr>
              <a:pPr/>
              <a:t>2/15/2020</a:t>
            </a:fld>
            <a:endParaRPr lang="en-US">
              <a:solidFill>
                <a:srgbClr val="D6ECFF"/>
              </a:solidFill>
            </a:endParaRPr>
          </a:p>
        </p:txBody>
      </p:sp>
      <p:sp>
        <p:nvSpPr>
          <p:cNvPr id="5" name="Footer Placeholder 4"/>
          <p:cNvSpPr>
            <a:spLocks noGrp="1"/>
          </p:cNvSpPr>
          <p:nvPr>
            <p:ph type="ftr" sz="quarter" idx="11"/>
          </p:nvPr>
        </p:nvSpPr>
        <p:spPr/>
        <p:txBody>
          <a:bodyPr/>
          <a:lstStyle/>
          <a:p>
            <a:endParaRPr lang="en-US">
              <a:solidFill>
                <a:srgbClr val="D6ECFF"/>
              </a:solidFill>
            </a:endParaRPr>
          </a:p>
        </p:txBody>
      </p:sp>
      <p:sp>
        <p:nvSpPr>
          <p:cNvPr id="6" name="Slide Number Placeholder 5"/>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77609579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939DEE7-57A0-497F-9ACA-D1E524FA91C4}" type="datetimeFigureOut">
              <a:rPr lang="en-US" smtClean="0">
                <a:solidFill>
                  <a:srgbClr val="D6ECFF"/>
                </a:solidFill>
              </a:rPr>
              <a:pPr/>
              <a:t>2/15/2020</a:t>
            </a:fld>
            <a:endParaRPr lang="en-US">
              <a:solidFill>
                <a:srgbClr val="D6ECFF"/>
              </a:solidFill>
            </a:endParaRPr>
          </a:p>
        </p:txBody>
      </p:sp>
      <p:sp>
        <p:nvSpPr>
          <p:cNvPr id="6" name="Footer Placeholder 5"/>
          <p:cNvSpPr>
            <a:spLocks noGrp="1"/>
          </p:cNvSpPr>
          <p:nvPr>
            <p:ph type="ftr" sz="quarter" idx="11"/>
          </p:nvPr>
        </p:nvSpPr>
        <p:spPr/>
        <p:txBody>
          <a:bodyPr/>
          <a:lstStyle/>
          <a:p>
            <a:endParaRPr lang="en-US">
              <a:solidFill>
                <a:srgbClr val="D6ECFF"/>
              </a:solidFill>
            </a:endParaRPr>
          </a:p>
        </p:txBody>
      </p:sp>
      <p:sp>
        <p:nvSpPr>
          <p:cNvPr id="7" name="Slide Number Placeholder 6"/>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50220406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939DEE7-57A0-497F-9ACA-D1E524FA91C4}" type="datetimeFigureOut">
              <a:rPr lang="en-US" smtClean="0">
                <a:solidFill>
                  <a:srgbClr val="D6ECFF"/>
                </a:solidFill>
              </a:rPr>
              <a:pPr/>
              <a:t>2/15/2020</a:t>
            </a:fld>
            <a:endParaRPr lang="en-US">
              <a:solidFill>
                <a:srgbClr val="D6ECFF"/>
              </a:solidFill>
            </a:endParaRPr>
          </a:p>
        </p:txBody>
      </p:sp>
      <p:sp>
        <p:nvSpPr>
          <p:cNvPr id="8" name="Footer Placeholder 7"/>
          <p:cNvSpPr>
            <a:spLocks noGrp="1"/>
          </p:cNvSpPr>
          <p:nvPr>
            <p:ph type="ftr" sz="quarter" idx="11"/>
          </p:nvPr>
        </p:nvSpPr>
        <p:spPr/>
        <p:txBody>
          <a:bodyPr/>
          <a:lstStyle/>
          <a:p>
            <a:endParaRPr lang="en-US">
              <a:solidFill>
                <a:srgbClr val="D6ECFF"/>
              </a:solidFill>
            </a:endParaRPr>
          </a:p>
        </p:txBody>
      </p:sp>
      <p:sp>
        <p:nvSpPr>
          <p:cNvPr id="9" name="Slide Number Placeholder 8"/>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4246956249"/>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F939DEE7-57A0-497F-9ACA-D1E524FA91C4}" type="datetimeFigureOut">
              <a:rPr lang="en-US" smtClean="0">
                <a:solidFill>
                  <a:srgbClr val="D6ECFF"/>
                </a:solidFill>
              </a:rPr>
              <a:pPr/>
              <a:t>2/15/2020</a:t>
            </a:fld>
            <a:endParaRPr lang="en-US">
              <a:solidFill>
                <a:srgbClr val="D6ECFF"/>
              </a:solidFill>
            </a:endParaRPr>
          </a:p>
        </p:txBody>
      </p:sp>
      <p:sp>
        <p:nvSpPr>
          <p:cNvPr id="4" name="Footer Placeholder 3"/>
          <p:cNvSpPr>
            <a:spLocks noGrp="1"/>
          </p:cNvSpPr>
          <p:nvPr>
            <p:ph type="ftr" sz="quarter" idx="11"/>
          </p:nvPr>
        </p:nvSpPr>
        <p:spPr/>
        <p:txBody>
          <a:bodyPr/>
          <a:lstStyle/>
          <a:p>
            <a:endParaRPr lang="en-US">
              <a:solidFill>
                <a:srgbClr val="D6ECFF"/>
              </a:solidFill>
            </a:endParaRPr>
          </a:p>
        </p:txBody>
      </p:sp>
      <p:sp>
        <p:nvSpPr>
          <p:cNvPr id="5" name="Slide Number Placeholder 4"/>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61728909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9DEE7-57A0-497F-9ACA-D1E524FA91C4}" type="datetimeFigureOut">
              <a:rPr lang="en-US" smtClean="0">
                <a:solidFill>
                  <a:srgbClr val="D6ECFF"/>
                </a:solidFill>
              </a:rPr>
              <a:pPr/>
              <a:t>2/15/2020</a:t>
            </a:fld>
            <a:endParaRPr lang="en-US">
              <a:solidFill>
                <a:srgbClr val="D6ECFF"/>
              </a:solidFill>
            </a:endParaRPr>
          </a:p>
        </p:txBody>
      </p:sp>
      <p:sp>
        <p:nvSpPr>
          <p:cNvPr id="3" name="Footer Placeholder 2"/>
          <p:cNvSpPr>
            <a:spLocks noGrp="1"/>
          </p:cNvSpPr>
          <p:nvPr>
            <p:ph type="ftr" sz="quarter" idx="11"/>
          </p:nvPr>
        </p:nvSpPr>
        <p:spPr/>
        <p:txBody>
          <a:bodyPr/>
          <a:lstStyle/>
          <a:p>
            <a:endParaRPr lang="en-US">
              <a:solidFill>
                <a:srgbClr val="D6ECFF"/>
              </a:solidFill>
            </a:endParaRPr>
          </a:p>
        </p:txBody>
      </p:sp>
      <p:sp>
        <p:nvSpPr>
          <p:cNvPr id="4" name="Slide Number Placeholder 3"/>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384354537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94595907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939DEE7-57A0-497F-9ACA-D1E524FA91C4}" type="datetimeFigureOut">
              <a:rPr lang="en-US" smtClean="0">
                <a:solidFill>
                  <a:srgbClr val="D6ECFF"/>
                </a:solidFill>
              </a:rPr>
              <a:pPr/>
              <a:t>2/15/2020</a:t>
            </a:fld>
            <a:endParaRPr lang="en-US">
              <a:solidFill>
                <a:srgbClr val="D6ECFF"/>
              </a:solidFill>
            </a:endParaRPr>
          </a:p>
        </p:txBody>
      </p:sp>
      <p:sp>
        <p:nvSpPr>
          <p:cNvPr id="6" name="Footer Placeholder 5"/>
          <p:cNvSpPr>
            <a:spLocks noGrp="1"/>
          </p:cNvSpPr>
          <p:nvPr>
            <p:ph type="ftr" sz="quarter" idx="11"/>
          </p:nvPr>
        </p:nvSpPr>
        <p:spPr/>
        <p:txBody>
          <a:bodyPr/>
          <a:lstStyle/>
          <a:p>
            <a:endParaRPr lang="en-US">
              <a:solidFill>
                <a:srgbClr val="D6ECFF"/>
              </a:solidFill>
            </a:endParaRPr>
          </a:p>
        </p:txBody>
      </p:sp>
      <p:sp>
        <p:nvSpPr>
          <p:cNvPr id="7" name="Slide Number Placeholder 6"/>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168699022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F939DEE7-57A0-497F-9ACA-D1E524FA91C4}" type="datetimeFigureOut">
              <a:rPr lang="en-US" smtClean="0">
                <a:solidFill>
                  <a:srgbClr val="D6ECFF"/>
                </a:solidFill>
              </a:rPr>
              <a:pPr/>
              <a:t>2/15/2020</a:t>
            </a:fld>
            <a:endParaRPr lang="en-US">
              <a:solidFill>
                <a:srgbClr val="D6ECFF"/>
              </a:solidFill>
            </a:endParaRPr>
          </a:p>
        </p:txBody>
      </p:sp>
      <p:sp>
        <p:nvSpPr>
          <p:cNvPr id="6" name="Footer Placeholder 5"/>
          <p:cNvSpPr>
            <a:spLocks noGrp="1"/>
          </p:cNvSpPr>
          <p:nvPr>
            <p:ph type="ftr" sz="quarter" idx="11"/>
          </p:nvPr>
        </p:nvSpPr>
        <p:spPr>
          <a:xfrm>
            <a:off x="914400" y="55499"/>
            <a:ext cx="5562600" cy="365125"/>
          </a:xfrm>
        </p:spPr>
        <p:txBody>
          <a:bodyPr/>
          <a:lstStyle/>
          <a:p>
            <a:endParaRPr lang="en-US">
              <a:solidFill>
                <a:srgbClr val="D6ECFF"/>
              </a:solidFill>
            </a:endParaRPr>
          </a:p>
        </p:txBody>
      </p:sp>
      <p:sp>
        <p:nvSpPr>
          <p:cNvPr id="7" name="Slide Number Placeholder 6"/>
          <p:cNvSpPr>
            <a:spLocks noGrp="1"/>
          </p:cNvSpPr>
          <p:nvPr>
            <p:ph type="sldNum" sz="quarter" idx="12"/>
          </p:nvPr>
        </p:nvSpPr>
        <p:spPr>
          <a:xfrm>
            <a:off x="8610600" y="55499"/>
            <a:ext cx="457200" cy="365125"/>
          </a:xfrm>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933257253"/>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39DEE7-57A0-497F-9ACA-D1E524FA91C4}" type="datetimeFigureOut">
              <a:rPr lang="en-US" smtClean="0">
                <a:solidFill>
                  <a:srgbClr val="D6ECFF"/>
                </a:solidFill>
              </a:rPr>
              <a:pPr/>
              <a:t>2/15/2020</a:t>
            </a:fld>
            <a:endParaRPr lang="en-US">
              <a:solidFill>
                <a:srgbClr val="D6ECFF"/>
              </a:solidFill>
            </a:endParaRPr>
          </a:p>
        </p:txBody>
      </p:sp>
      <p:sp>
        <p:nvSpPr>
          <p:cNvPr id="5" name="Footer Placeholder 4"/>
          <p:cNvSpPr>
            <a:spLocks noGrp="1"/>
          </p:cNvSpPr>
          <p:nvPr>
            <p:ph type="ftr" sz="quarter" idx="11"/>
          </p:nvPr>
        </p:nvSpPr>
        <p:spPr/>
        <p:txBody>
          <a:bodyPr/>
          <a:lstStyle/>
          <a:p>
            <a:endParaRPr lang="en-US">
              <a:solidFill>
                <a:srgbClr val="D6ECFF"/>
              </a:solidFill>
            </a:endParaRPr>
          </a:p>
        </p:txBody>
      </p:sp>
      <p:sp>
        <p:nvSpPr>
          <p:cNvPr id="6" name="Slide Number Placeholder 5"/>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42503592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39DEE7-57A0-497F-9ACA-D1E524FA91C4}" type="datetimeFigureOut">
              <a:rPr lang="en-US" smtClean="0">
                <a:solidFill>
                  <a:srgbClr val="D6ECFF"/>
                </a:solidFill>
              </a:rPr>
              <a:pPr/>
              <a:t>2/15/2020</a:t>
            </a:fld>
            <a:endParaRPr lang="en-US">
              <a:solidFill>
                <a:srgbClr val="D6ECFF"/>
              </a:solidFill>
            </a:endParaRPr>
          </a:p>
        </p:txBody>
      </p:sp>
      <p:sp>
        <p:nvSpPr>
          <p:cNvPr id="5" name="Footer Placeholder 4"/>
          <p:cNvSpPr>
            <a:spLocks noGrp="1"/>
          </p:cNvSpPr>
          <p:nvPr>
            <p:ph type="ftr" sz="quarter" idx="11"/>
          </p:nvPr>
        </p:nvSpPr>
        <p:spPr/>
        <p:txBody>
          <a:bodyPr/>
          <a:lstStyle/>
          <a:p>
            <a:endParaRPr lang="en-US">
              <a:solidFill>
                <a:srgbClr val="D6ECFF"/>
              </a:solidFill>
            </a:endParaRPr>
          </a:p>
        </p:txBody>
      </p:sp>
      <p:sp>
        <p:nvSpPr>
          <p:cNvPr id="6" name="Slide Number Placeholder 5"/>
          <p:cNvSpPr>
            <a:spLocks noGrp="1"/>
          </p:cNvSpPr>
          <p:nvPr>
            <p:ph type="sldNum" sz="quarter" idx="12"/>
          </p:nvPr>
        </p:nvSpPr>
        <p:spPr/>
        <p:txBody>
          <a:bodyPr/>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418344082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0738536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5977524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5139885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0778212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9879439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3415624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78200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2932896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939DEE7-57A0-497F-9ACA-D1E524FA91C4}" type="datetimeFigureOut">
              <a:rPr lang="en-US" smtClean="0">
                <a:solidFill>
                  <a:srgbClr val="D6ECFF"/>
                </a:solidFill>
              </a:rPr>
              <a:pPr/>
              <a:t>2/15/2020</a:t>
            </a:fld>
            <a:endParaRPr lang="en-US">
              <a:solidFill>
                <a:srgbClr val="D6ECFF"/>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solidFill>
                <a:srgbClr val="D6ECFF"/>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76B7BD5-5CB2-4A8D-AFC9-581A31827861}" type="slidenum">
              <a:rPr lang="en-US" smtClean="0">
                <a:solidFill>
                  <a:srgbClr val="D6ECFF"/>
                </a:solidFill>
              </a:rPr>
              <a:pPr/>
              <a:t>‹#›</a:t>
            </a:fld>
            <a:endParaRPr lang="en-US">
              <a:solidFill>
                <a:srgbClr val="D6ECFF"/>
              </a:solidFill>
            </a:endParaRPr>
          </a:p>
        </p:txBody>
      </p:sp>
    </p:spTree>
    <p:extLst>
      <p:ext uri="{BB962C8B-B14F-4D97-AF65-F5344CB8AC3E}">
        <p14:creationId xmlns:p14="http://schemas.microsoft.com/office/powerpoint/2010/main" val="3112601387"/>
      </p:ext>
    </p:extLst>
  </p:cSld>
  <p:clrMap bg1="dk1" tx1="lt1" bg2="dk2"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52399" y="228600"/>
            <a:ext cx="8839200" cy="861774"/>
          </a:xfrm>
          <a:prstGeom prst="rect">
            <a:avLst/>
          </a:prstGeom>
          <a:noFill/>
        </p:spPr>
        <p:txBody>
          <a:bodyPr wrap="square" numCol="1" spcCol="1097280" rtlCol="0">
            <a:spAutoFit/>
          </a:bodyPr>
          <a:lstStyle/>
          <a:p>
            <a:pPr algn="ctr">
              <a:lnSpc>
                <a:spcPts val="6000"/>
              </a:lnSpc>
            </a:pPr>
            <a:r>
              <a:rPr lang="en-US" sz="5000" b="1" i="1" dirty="0">
                <a:solidFill>
                  <a:srgbClr val="FFFF00"/>
                </a:solidFill>
                <a:effectLst>
                  <a:outerShdw blurRad="50800" dist="63500" dir="2700000" algn="tl" rotWithShape="0">
                    <a:prstClr val="black"/>
                  </a:outerShdw>
                </a:effectLst>
                <a:latin typeface="Cambria" panose="02040503050406030204" pitchFamily="18" charset="0"/>
              </a:rPr>
              <a:t>Two Plans – Two Outcomes</a:t>
            </a:r>
          </a:p>
        </p:txBody>
      </p:sp>
      <p:sp>
        <p:nvSpPr>
          <p:cNvPr id="4" name="TextBox 3"/>
          <p:cNvSpPr txBox="1"/>
          <p:nvPr/>
        </p:nvSpPr>
        <p:spPr>
          <a:xfrm>
            <a:off x="723899" y="1752600"/>
            <a:ext cx="7696200" cy="1169551"/>
          </a:xfrm>
          <a:prstGeom prst="rect">
            <a:avLst/>
          </a:prstGeom>
          <a:noFill/>
        </p:spPr>
        <p:txBody>
          <a:bodyPr wrap="square" numCol="1" spcCol="1097280" rtlCol="0">
            <a:spAutoFit/>
          </a:bodyPr>
          <a:lstStyle/>
          <a:p>
            <a:pPr algn="ctr"/>
            <a:r>
              <a:rPr lang="en-US" sz="3500" i="1" dirty="0">
                <a:effectLst>
                  <a:outerShdw blurRad="50800" dist="63500" dir="2700000" algn="tl" rotWithShape="0">
                    <a:prstClr val="black"/>
                  </a:outerShdw>
                </a:effectLst>
                <a:latin typeface="Cambria" panose="02040503050406030204" pitchFamily="18" charset="0"/>
              </a:rPr>
              <a:t>God’s Plan of Redemption vs.                           Satan’s Plan of Condemnation</a:t>
            </a:r>
          </a:p>
        </p:txBody>
      </p:sp>
      <p:sp>
        <p:nvSpPr>
          <p:cNvPr id="5" name="TextBox 4"/>
          <p:cNvSpPr txBox="1"/>
          <p:nvPr/>
        </p:nvSpPr>
        <p:spPr>
          <a:xfrm>
            <a:off x="2894889" y="5692998"/>
            <a:ext cx="3354221" cy="553998"/>
          </a:xfrm>
          <a:prstGeom prst="rect">
            <a:avLst/>
          </a:prstGeom>
          <a:solidFill>
            <a:schemeClr val="tx1">
              <a:alpha val="44000"/>
            </a:schemeClr>
          </a:solidFill>
          <a:ln>
            <a:solidFill>
              <a:schemeClr val="bg1"/>
            </a:solidFill>
          </a:ln>
        </p:spPr>
        <p:txBody>
          <a:bodyPr wrap="square" numCol="1" spcCol="1097280" rtlCol="0">
            <a:spAutoFit/>
          </a:bodyPr>
          <a:lstStyle/>
          <a:p>
            <a:pPr algn="ctr"/>
            <a:r>
              <a:rPr lang="en-US" sz="3000" i="1" dirty="0">
                <a:solidFill>
                  <a:schemeClr val="bg1"/>
                </a:solidFill>
                <a:latin typeface="Cambria" panose="02040503050406030204" pitchFamily="18" charset="0"/>
              </a:rPr>
              <a:t>2 Timothy 3:10-17</a:t>
            </a:r>
          </a:p>
        </p:txBody>
      </p:sp>
    </p:spTree>
    <p:extLst>
      <p:ext uri="{BB962C8B-B14F-4D97-AF65-F5344CB8AC3E}">
        <p14:creationId xmlns:p14="http://schemas.microsoft.com/office/powerpoint/2010/main" val="2179105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28"/>
            <a:ext cx="9144000" cy="6878053"/>
          </a:xfrm>
          <a:prstGeom prst="rect">
            <a:avLst/>
          </a:prstGeom>
        </p:spPr>
      </p:pic>
      <p:sp>
        <p:nvSpPr>
          <p:cNvPr id="3" name="TextBox 2"/>
          <p:cNvSpPr txBox="1"/>
          <p:nvPr/>
        </p:nvSpPr>
        <p:spPr>
          <a:xfrm>
            <a:off x="30078" y="299001"/>
            <a:ext cx="9067800" cy="2400657"/>
          </a:xfrm>
          <a:prstGeom prst="rect">
            <a:avLst/>
          </a:prstGeom>
          <a:noFill/>
        </p:spPr>
        <p:txBody>
          <a:bodyPr wrap="square" numCol="1" spcCol="1097280" rtlCol="0">
            <a:spAutoFit/>
          </a:bodyPr>
          <a:lstStyle/>
          <a:p>
            <a:pPr algn="ctr"/>
            <a:r>
              <a:rPr lang="en-US" sz="4500" b="1" i="1" dirty="0">
                <a:solidFill>
                  <a:srgbClr val="0070C0"/>
                </a:solidFill>
                <a:effectLst>
                  <a:outerShdw blurRad="50800" dist="63500" dir="2700000" algn="tl" rotWithShape="0">
                    <a:prstClr val="black"/>
                  </a:outerShdw>
                </a:effectLst>
                <a:latin typeface="Cambria" panose="02040503050406030204" pitchFamily="18" charset="0"/>
              </a:rPr>
              <a:t>“I Only Did It Once”</a:t>
            </a:r>
            <a:endParaRPr lang="en-US" sz="4500" i="1" dirty="0">
              <a:solidFill>
                <a:srgbClr val="0070C0"/>
              </a:solidFill>
              <a:effectLst>
                <a:outerShdw blurRad="50800" dist="63500" dir="2700000" algn="tl" rotWithShape="0">
                  <a:prstClr val="black"/>
                </a:outerShdw>
              </a:effectLst>
              <a:latin typeface="Cambria" panose="02040503050406030204" pitchFamily="18" charset="0"/>
            </a:endParaRPr>
          </a:p>
          <a:p>
            <a:pPr algn="ctr"/>
            <a:r>
              <a:rPr lang="en-US" sz="3500" i="1" dirty="0">
                <a:solidFill>
                  <a:schemeClr val="bg1"/>
                </a:solidFill>
                <a:latin typeface="Cambria" panose="02040503050406030204" pitchFamily="18" charset="0"/>
              </a:rPr>
              <a:t>“</a:t>
            </a:r>
            <a:r>
              <a:rPr lang="en-US" sz="3500" i="1" dirty="0">
                <a:effectLst>
                  <a:outerShdw blurRad="50800" dist="63500" dir="2700000" algn="tl" rotWithShape="0">
                    <a:prstClr val="black"/>
                  </a:outerShdw>
                </a:effectLst>
                <a:latin typeface="Cambria" panose="02040503050406030204" pitchFamily="18" charset="0"/>
              </a:rPr>
              <a:t>As long as it isn’t repetitious, it’s okay”</a:t>
            </a:r>
          </a:p>
          <a:p>
            <a:pPr algn="ctr"/>
            <a:r>
              <a:rPr lang="en-US" sz="3500" i="1" dirty="0">
                <a:effectLst>
                  <a:outerShdw blurRad="50800" dist="63500" dir="2700000" algn="tl" rotWithShape="0">
                    <a:prstClr val="black"/>
                  </a:outerShdw>
                </a:effectLst>
                <a:latin typeface="Cambria" panose="02040503050406030204" pitchFamily="18" charset="0"/>
              </a:rPr>
              <a:t>Many people want to define morality by          the demands of the moment</a:t>
            </a:r>
            <a:endParaRPr lang="en-US" sz="5500" i="1" dirty="0">
              <a:effectLst>
                <a:outerShdw blurRad="50800" dist="63500" dir="2700000" algn="tl" rotWithShape="0">
                  <a:prstClr val="black"/>
                </a:outerShdw>
              </a:effectLst>
              <a:latin typeface="Cambria" panose="02040503050406030204" pitchFamily="18" charset="0"/>
            </a:endParaRPr>
          </a:p>
        </p:txBody>
      </p:sp>
      <p:sp>
        <p:nvSpPr>
          <p:cNvPr id="5" name="TextBox 4"/>
          <p:cNvSpPr txBox="1"/>
          <p:nvPr/>
        </p:nvSpPr>
        <p:spPr>
          <a:xfrm>
            <a:off x="1068054" y="5373752"/>
            <a:ext cx="7019923" cy="1154162"/>
          </a:xfrm>
          <a:prstGeom prst="rect">
            <a:avLst/>
          </a:prstGeom>
          <a:solidFill>
            <a:schemeClr val="tx1">
              <a:alpha val="82000"/>
            </a:schemeClr>
          </a:solidFill>
          <a:ln>
            <a:solidFill>
              <a:schemeClr val="bg1"/>
            </a:solidFill>
          </a:ln>
        </p:spPr>
        <p:txBody>
          <a:bodyPr wrap="square" numCol="1" spcCol="1097280" rtlCol="0">
            <a:spAutoFit/>
          </a:bodyPr>
          <a:lstStyle/>
          <a:p>
            <a:pPr algn="ctr"/>
            <a:r>
              <a:rPr lang="en-US" sz="2500" b="1" dirty="0">
                <a:solidFill>
                  <a:schemeClr val="bg1"/>
                </a:solidFill>
                <a:latin typeface="Calibri" panose="020F0502020204030204" pitchFamily="34" charset="0"/>
                <a:cs typeface="Calibri" panose="020F0502020204030204" pitchFamily="34" charset="0"/>
              </a:rPr>
              <a:t>Matthew 12:30</a:t>
            </a:r>
            <a:endParaRPr lang="en-US" sz="2200" i="1" dirty="0">
              <a:solidFill>
                <a:schemeClr val="bg1"/>
              </a:solidFill>
              <a:latin typeface="Calibri" panose="020F0502020204030204" pitchFamily="34" charset="0"/>
              <a:cs typeface="Calibri" panose="020F0502020204030204" pitchFamily="34" charset="0"/>
            </a:endParaRPr>
          </a:p>
          <a:p>
            <a:pPr algn="ctr"/>
            <a:r>
              <a:rPr lang="en-US" sz="2200" i="1" dirty="0">
                <a:solidFill>
                  <a:schemeClr val="bg1"/>
                </a:solidFill>
                <a:latin typeface="Calibri" panose="020F0502020204030204" pitchFamily="34" charset="0"/>
                <a:cs typeface="Calibri" panose="020F0502020204030204" pitchFamily="34" charset="0"/>
              </a:rPr>
              <a:t>“Whoever is not with me is against me, and whoever does not gather with me scatters.”</a:t>
            </a:r>
          </a:p>
        </p:txBody>
      </p:sp>
      <p:sp>
        <p:nvSpPr>
          <p:cNvPr id="6" name="TextBox 5"/>
          <p:cNvSpPr txBox="1"/>
          <p:nvPr/>
        </p:nvSpPr>
        <p:spPr>
          <a:xfrm>
            <a:off x="1068054" y="3018712"/>
            <a:ext cx="7031955" cy="2169825"/>
          </a:xfrm>
          <a:prstGeom prst="rect">
            <a:avLst/>
          </a:prstGeom>
          <a:solidFill>
            <a:schemeClr val="tx1">
              <a:alpha val="82000"/>
            </a:schemeClr>
          </a:solidFill>
          <a:ln>
            <a:solidFill>
              <a:schemeClr val="bg1"/>
            </a:solidFill>
          </a:ln>
        </p:spPr>
        <p:txBody>
          <a:bodyPr wrap="square" numCol="1" spcCol="1097280" rtlCol="0">
            <a:spAutoFit/>
          </a:bodyPr>
          <a:lstStyle/>
          <a:p>
            <a:pPr algn="ctr"/>
            <a:r>
              <a:rPr lang="en-US" sz="2500" b="1" dirty="0">
                <a:solidFill>
                  <a:schemeClr val="bg1"/>
                </a:solidFill>
                <a:latin typeface="Calibri" panose="020F0502020204030204" pitchFamily="34" charset="0"/>
                <a:cs typeface="Calibri" panose="020F0502020204030204" pitchFamily="34" charset="0"/>
              </a:rPr>
              <a:t>2 Samuel 6:6-7</a:t>
            </a:r>
            <a:endParaRPr lang="en-US" sz="2200" i="1" dirty="0">
              <a:solidFill>
                <a:schemeClr val="bg1"/>
              </a:solidFill>
              <a:latin typeface="Calibri" panose="020F0502020204030204" pitchFamily="34" charset="0"/>
              <a:cs typeface="Calibri" panose="020F0502020204030204" pitchFamily="34" charset="0"/>
            </a:endParaRPr>
          </a:p>
          <a:p>
            <a:pPr algn="ctr"/>
            <a:r>
              <a:rPr lang="en-US" sz="2200" i="1" dirty="0">
                <a:solidFill>
                  <a:schemeClr val="bg1"/>
                </a:solidFill>
                <a:latin typeface="Calibri" panose="020F0502020204030204" pitchFamily="34" charset="0"/>
                <a:cs typeface="Calibri" panose="020F0502020204030204" pitchFamily="34" charset="0"/>
              </a:rPr>
              <a:t>“And when they came to the threshing floor of </a:t>
            </a:r>
            <a:r>
              <a:rPr lang="en-US" sz="2200" i="1" dirty="0" err="1">
                <a:solidFill>
                  <a:schemeClr val="bg1"/>
                </a:solidFill>
                <a:latin typeface="Calibri" panose="020F0502020204030204" pitchFamily="34" charset="0"/>
                <a:cs typeface="Calibri" panose="020F0502020204030204" pitchFamily="34" charset="0"/>
              </a:rPr>
              <a:t>Nacon</a:t>
            </a:r>
            <a:r>
              <a:rPr lang="en-US" sz="2200" i="1" dirty="0">
                <a:solidFill>
                  <a:schemeClr val="bg1"/>
                </a:solidFill>
                <a:latin typeface="Calibri" panose="020F0502020204030204" pitchFamily="34" charset="0"/>
                <a:cs typeface="Calibri" panose="020F0502020204030204" pitchFamily="34" charset="0"/>
              </a:rPr>
              <a:t>, </a:t>
            </a:r>
            <a:r>
              <a:rPr lang="en-US" sz="2200" i="1" dirty="0" err="1">
                <a:solidFill>
                  <a:schemeClr val="bg1"/>
                </a:solidFill>
                <a:latin typeface="Calibri" panose="020F0502020204030204" pitchFamily="34" charset="0"/>
                <a:cs typeface="Calibri" panose="020F0502020204030204" pitchFamily="34" charset="0"/>
              </a:rPr>
              <a:t>Uzzah</a:t>
            </a:r>
            <a:r>
              <a:rPr lang="en-US" sz="2200" i="1" dirty="0">
                <a:solidFill>
                  <a:schemeClr val="bg1"/>
                </a:solidFill>
                <a:latin typeface="Calibri" panose="020F0502020204030204" pitchFamily="34" charset="0"/>
                <a:cs typeface="Calibri" panose="020F0502020204030204" pitchFamily="34" charset="0"/>
              </a:rPr>
              <a:t> put out his hand to the ark of God and took hold of it, for the oxen stumbled. And the anger of the Lord was kindled against </a:t>
            </a:r>
            <a:r>
              <a:rPr lang="en-US" sz="2200" i="1" dirty="0" err="1">
                <a:solidFill>
                  <a:schemeClr val="bg1"/>
                </a:solidFill>
                <a:latin typeface="Calibri" panose="020F0502020204030204" pitchFamily="34" charset="0"/>
                <a:cs typeface="Calibri" panose="020F0502020204030204" pitchFamily="34" charset="0"/>
              </a:rPr>
              <a:t>Uzzah</a:t>
            </a:r>
            <a:r>
              <a:rPr lang="en-US" sz="2200" i="1" dirty="0">
                <a:solidFill>
                  <a:schemeClr val="bg1"/>
                </a:solidFill>
                <a:latin typeface="Calibri" panose="020F0502020204030204" pitchFamily="34" charset="0"/>
                <a:cs typeface="Calibri" panose="020F0502020204030204" pitchFamily="34" charset="0"/>
              </a:rPr>
              <a:t>, and God struck him down there because of his error, and he died there beside the ark of God. </a:t>
            </a:r>
          </a:p>
        </p:txBody>
      </p:sp>
    </p:spTree>
    <p:extLst>
      <p:ext uri="{BB962C8B-B14F-4D97-AF65-F5344CB8AC3E}">
        <p14:creationId xmlns:p14="http://schemas.microsoft.com/office/powerpoint/2010/main" val="1776163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23" y="0"/>
            <a:ext cx="9144000" cy="6878053"/>
          </a:xfrm>
          <a:prstGeom prst="rect">
            <a:avLst/>
          </a:prstGeom>
        </p:spPr>
      </p:pic>
      <p:sp>
        <p:nvSpPr>
          <p:cNvPr id="3" name="TextBox 2"/>
          <p:cNvSpPr txBox="1"/>
          <p:nvPr/>
        </p:nvSpPr>
        <p:spPr>
          <a:xfrm>
            <a:off x="30078" y="299001"/>
            <a:ext cx="9067800" cy="1862048"/>
          </a:xfrm>
          <a:prstGeom prst="rect">
            <a:avLst/>
          </a:prstGeom>
          <a:noFill/>
        </p:spPr>
        <p:txBody>
          <a:bodyPr wrap="square" numCol="1" spcCol="1097280" rtlCol="0">
            <a:spAutoFit/>
          </a:bodyPr>
          <a:lstStyle/>
          <a:p>
            <a:pPr algn="ctr"/>
            <a:r>
              <a:rPr lang="en-US" sz="4500" b="1" i="1" dirty="0">
                <a:solidFill>
                  <a:srgbClr val="0070C0"/>
                </a:solidFill>
                <a:effectLst>
                  <a:outerShdw blurRad="50800" dist="63500" dir="2700000" algn="tl" rotWithShape="0">
                    <a:prstClr val="black"/>
                  </a:outerShdw>
                </a:effectLst>
                <a:latin typeface="Cambria" panose="02040503050406030204" pitchFamily="18" charset="0"/>
              </a:rPr>
              <a:t>“I’m A Victim”</a:t>
            </a:r>
            <a:endParaRPr lang="en-US" sz="4500" i="1" dirty="0">
              <a:solidFill>
                <a:srgbClr val="0070C0"/>
              </a:solidFill>
              <a:effectLst>
                <a:outerShdw blurRad="50800" dist="63500" dir="2700000" algn="tl" rotWithShape="0">
                  <a:prstClr val="black"/>
                </a:outerShdw>
              </a:effectLst>
              <a:latin typeface="Cambria" panose="02040503050406030204" pitchFamily="18" charset="0"/>
            </a:endParaRPr>
          </a:p>
          <a:p>
            <a:pPr algn="ctr"/>
            <a:r>
              <a:rPr lang="en-US" sz="3500" i="1" dirty="0">
                <a:effectLst>
                  <a:outerShdw blurRad="50800" dist="38100" dir="2700000" algn="tl" rotWithShape="0">
                    <a:prstClr val="black"/>
                  </a:outerShdw>
                </a:effectLst>
                <a:latin typeface="Cambria" panose="02040503050406030204" pitchFamily="18" charset="0"/>
              </a:rPr>
              <a:t>“There were circumstances beyond                                      my control – I couldn’t help it.”</a:t>
            </a:r>
            <a:endParaRPr lang="en-US" sz="5500" i="1" dirty="0">
              <a:effectLst>
                <a:outerShdw blurRad="50800" dist="38100" dir="2700000" algn="tl" rotWithShape="0">
                  <a:prstClr val="black"/>
                </a:outerShdw>
              </a:effectLst>
              <a:latin typeface="Cambria" panose="02040503050406030204" pitchFamily="18" charset="0"/>
            </a:endParaRPr>
          </a:p>
        </p:txBody>
      </p:sp>
      <p:sp>
        <p:nvSpPr>
          <p:cNvPr id="6" name="TextBox 5"/>
          <p:cNvSpPr txBox="1"/>
          <p:nvPr/>
        </p:nvSpPr>
        <p:spPr>
          <a:xfrm>
            <a:off x="1333500" y="2713157"/>
            <a:ext cx="6477000" cy="1169551"/>
          </a:xfrm>
          <a:prstGeom prst="rect">
            <a:avLst/>
          </a:prstGeom>
          <a:solidFill>
            <a:schemeClr val="tx1">
              <a:alpha val="82000"/>
            </a:schemeClr>
          </a:solidFill>
          <a:ln>
            <a:solidFill>
              <a:schemeClr val="bg1"/>
            </a:solidFill>
          </a:ln>
        </p:spPr>
        <p:txBody>
          <a:bodyPr wrap="square" numCol="1" spcCol="1097280" rtlCol="0">
            <a:spAutoFit/>
          </a:bodyPr>
          <a:lstStyle/>
          <a:p>
            <a:pPr>
              <a:spcAft>
                <a:spcPts val="2400"/>
              </a:spcAft>
            </a:pPr>
            <a:r>
              <a:rPr lang="en-US" sz="2500" b="1" dirty="0">
                <a:solidFill>
                  <a:schemeClr val="bg1"/>
                </a:solidFill>
                <a:latin typeface="Calibri" panose="020F0502020204030204" pitchFamily="34" charset="0"/>
                <a:cs typeface="Calibri" panose="020F0502020204030204" pitchFamily="34" charset="0"/>
              </a:rPr>
              <a:t>Aaron </a:t>
            </a:r>
            <a:r>
              <a:rPr lang="en-US" sz="2500" dirty="0">
                <a:solidFill>
                  <a:schemeClr val="bg1"/>
                </a:solidFill>
                <a:latin typeface="Calibri" panose="020F0502020204030204" pitchFamily="34" charset="0"/>
                <a:cs typeface="Calibri" panose="020F0502020204030204" pitchFamily="34" charset="0"/>
              </a:rPr>
              <a:t>(Exodus 32:21-24)</a:t>
            </a:r>
          </a:p>
          <a:p>
            <a:pPr>
              <a:spcAft>
                <a:spcPts val="2400"/>
              </a:spcAft>
            </a:pPr>
            <a:r>
              <a:rPr lang="en-US" sz="2500" b="1" dirty="0">
                <a:solidFill>
                  <a:schemeClr val="bg1"/>
                </a:solidFill>
                <a:latin typeface="Calibri" panose="020F0502020204030204" pitchFamily="34" charset="0"/>
                <a:cs typeface="Calibri" panose="020F0502020204030204" pitchFamily="34" charset="0"/>
              </a:rPr>
              <a:t>King Saul </a:t>
            </a:r>
            <a:r>
              <a:rPr lang="en-US" sz="2500" dirty="0">
                <a:solidFill>
                  <a:schemeClr val="bg1"/>
                </a:solidFill>
                <a:latin typeface="Calibri" panose="020F0502020204030204" pitchFamily="34" charset="0"/>
                <a:cs typeface="Calibri" panose="020F0502020204030204" pitchFamily="34" charset="0"/>
              </a:rPr>
              <a:t>(1 Samuel 13:8-12) </a:t>
            </a:r>
            <a:r>
              <a:rPr lang="en-US" sz="2500" b="1" dirty="0">
                <a:solidFill>
                  <a:schemeClr val="bg1"/>
                </a:solidFill>
                <a:latin typeface="Calibri" panose="020F0502020204030204" pitchFamily="34" charset="0"/>
                <a:cs typeface="Calibri" panose="020F0502020204030204" pitchFamily="34" charset="0"/>
              </a:rPr>
              <a:t>– “</a:t>
            </a:r>
            <a:r>
              <a:rPr lang="en-US" sz="2500" i="1" dirty="0">
                <a:solidFill>
                  <a:schemeClr val="bg1"/>
                </a:solidFill>
                <a:latin typeface="Calibri" panose="020F0502020204030204" pitchFamily="34" charset="0"/>
                <a:cs typeface="Calibri" panose="020F0502020204030204" pitchFamily="34" charset="0"/>
              </a:rPr>
              <a:t>I forced myself.”</a:t>
            </a:r>
            <a:r>
              <a:rPr lang="en-US" sz="2500" b="1" i="1" dirty="0">
                <a:solidFill>
                  <a:schemeClr val="bg1"/>
                </a:solidFill>
                <a:latin typeface="Calibri" panose="020F0502020204030204" pitchFamily="34" charset="0"/>
                <a:cs typeface="Calibri" panose="020F0502020204030204" pitchFamily="34" charset="0"/>
              </a:rPr>
              <a:t> </a:t>
            </a:r>
            <a:endParaRPr lang="en-US" sz="2200" i="1" dirty="0">
              <a:solidFill>
                <a:schemeClr val="bg1"/>
              </a:solidFill>
              <a:latin typeface="Calibri" panose="020F0502020204030204" pitchFamily="34" charset="0"/>
              <a:cs typeface="Calibri" panose="020F0502020204030204" pitchFamily="34" charset="0"/>
            </a:endParaRPr>
          </a:p>
        </p:txBody>
      </p:sp>
      <p:sp>
        <p:nvSpPr>
          <p:cNvPr id="7" name="TextBox 6"/>
          <p:cNvSpPr txBox="1"/>
          <p:nvPr/>
        </p:nvSpPr>
        <p:spPr>
          <a:xfrm>
            <a:off x="1333500" y="4285441"/>
            <a:ext cx="6477000" cy="2169825"/>
          </a:xfrm>
          <a:prstGeom prst="rect">
            <a:avLst/>
          </a:prstGeom>
          <a:solidFill>
            <a:schemeClr val="tx1">
              <a:alpha val="82000"/>
            </a:schemeClr>
          </a:solidFill>
          <a:ln>
            <a:solidFill>
              <a:schemeClr val="bg1"/>
            </a:solidFill>
          </a:ln>
        </p:spPr>
        <p:txBody>
          <a:bodyPr wrap="square" numCol="1" spcCol="1097280" rtlCol="0">
            <a:spAutoFit/>
          </a:bodyPr>
          <a:lstStyle/>
          <a:p>
            <a:pPr algn="ctr"/>
            <a:r>
              <a:rPr lang="en-US" sz="2500" b="1" dirty="0">
                <a:solidFill>
                  <a:schemeClr val="bg1"/>
                </a:solidFill>
                <a:latin typeface="Calibri" panose="020F0502020204030204" pitchFamily="34" charset="0"/>
                <a:cs typeface="Calibri" panose="020F0502020204030204" pitchFamily="34" charset="0"/>
              </a:rPr>
              <a:t>1 Corinthians 10:13</a:t>
            </a:r>
            <a:endParaRPr lang="en-US" sz="2200" i="1" dirty="0">
              <a:solidFill>
                <a:schemeClr val="bg1"/>
              </a:solidFill>
              <a:latin typeface="Calibri" panose="020F0502020204030204" pitchFamily="34" charset="0"/>
              <a:cs typeface="Calibri" panose="020F0502020204030204" pitchFamily="34" charset="0"/>
            </a:endParaRPr>
          </a:p>
          <a:p>
            <a:pPr algn="ctr"/>
            <a:r>
              <a:rPr lang="en-US" sz="2200" i="1" dirty="0">
                <a:solidFill>
                  <a:schemeClr val="bg1"/>
                </a:solidFill>
                <a:latin typeface="Calibri" panose="020F0502020204030204" pitchFamily="34" charset="0"/>
                <a:cs typeface="Calibri" panose="020F0502020204030204" pitchFamily="34" charset="0"/>
              </a:rPr>
              <a:t>“No temptation has overtaken you that is not common to man. God is faithful, and he will not let you be tempted beyond your ability, but with the temptation he will also provide the way of escape, that you may be able to endure it.”</a:t>
            </a:r>
          </a:p>
        </p:txBody>
      </p:sp>
    </p:spTree>
    <p:extLst>
      <p:ext uri="{BB962C8B-B14F-4D97-AF65-F5344CB8AC3E}">
        <p14:creationId xmlns:p14="http://schemas.microsoft.com/office/powerpoint/2010/main" val="1220534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fade">
                                      <p:cBhvr>
                                        <p:cTn id="19" dur="1000"/>
                                        <p:tgtEl>
                                          <p:spTgt spid="6">
                                            <p:txEl>
                                              <p:pRg st="1" end="1"/>
                                            </p:txEl>
                                          </p:spTgt>
                                        </p:tgtEl>
                                      </p:cBhvr>
                                    </p:animEffect>
                                    <p:anim calcmode="lin" valueType="num">
                                      <p:cBhvr>
                                        <p:cTn id="20"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arn(inVertical)">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053"/>
            <a:ext cx="9144000" cy="6878053"/>
          </a:xfrm>
          <a:prstGeom prst="rect">
            <a:avLst/>
          </a:prstGeom>
        </p:spPr>
      </p:pic>
      <p:sp>
        <p:nvSpPr>
          <p:cNvPr id="3" name="TextBox 2"/>
          <p:cNvSpPr txBox="1"/>
          <p:nvPr/>
        </p:nvSpPr>
        <p:spPr>
          <a:xfrm>
            <a:off x="30078" y="299001"/>
            <a:ext cx="9067800" cy="1708160"/>
          </a:xfrm>
          <a:prstGeom prst="rect">
            <a:avLst/>
          </a:prstGeom>
          <a:noFill/>
        </p:spPr>
        <p:txBody>
          <a:bodyPr wrap="square" numCol="1" spcCol="1097280" rtlCol="0">
            <a:spAutoFit/>
          </a:bodyPr>
          <a:lstStyle/>
          <a:p>
            <a:pPr algn="ctr"/>
            <a:r>
              <a:rPr lang="en-US" sz="4500" b="1" i="1" dirty="0">
                <a:solidFill>
                  <a:srgbClr val="0070C0"/>
                </a:solidFill>
                <a:effectLst>
                  <a:outerShdw blurRad="50800" dist="63500" dir="2700000" algn="tl" rotWithShape="0">
                    <a:prstClr val="black"/>
                  </a:outerShdw>
                </a:effectLst>
                <a:latin typeface="Cambria" panose="02040503050406030204" pitchFamily="18" charset="0"/>
              </a:rPr>
              <a:t>“I Was Told It Was Ok”</a:t>
            </a:r>
            <a:endParaRPr lang="en-US" sz="4500" i="1" dirty="0">
              <a:solidFill>
                <a:srgbClr val="0070C0"/>
              </a:solidFill>
              <a:effectLst>
                <a:outerShdw blurRad="50800" dist="63500" dir="2700000" algn="tl" rotWithShape="0">
                  <a:prstClr val="black"/>
                </a:outerShdw>
              </a:effectLst>
              <a:latin typeface="Cambria" panose="02040503050406030204" pitchFamily="18" charset="0"/>
            </a:endParaRPr>
          </a:p>
          <a:p>
            <a:pPr algn="ctr"/>
            <a:r>
              <a:rPr lang="en-US" sz="3000" i="1" dirty="0">
                <a:effectLst>
                  <a:outerShdw blurRad="50800" dist="63500" dir="2700000" algn="tl" rotWithShape="0">
                    <a:prstClr val="black"/>
                  </a:outerShdw>
                </a:effectLst>
                <a:latin typeface="Cambria" panose="02040503050406030204" pitchFamily="18" charset="0"/>
              </a:rPr>
              <a:t>“I am too weak, ignorant, confused,                           inexperienced to discern right from Wrong.”</a:t>
            </a:r>
          </a:p>
        </p:txBody>
      </p:sp>
      <p:sp>
        <p:nvSpPr>
          <p:cNvPr id="7" name="TextBox 6"/>
          <p:cNvSpPr txBox="1"/>
          <p:nvPr/>
        </p:nvSpPr>
        <p:spPr>
          <a:xfrm>
            <a:off x="1310439" y="2672615"/>
            <a:ext cx="6523122" cy="1492716"/>
          </a:xfrm>
          <a:prstGeom prst="rect">
            <a:avLst/>
          </a:prstGeom>
          <a:solidFill>
            <a:schemeClr val="tx1">
              <a:alpha val="82000"/>
            </a:schemeClr>
          </a:solidFill>
          <a:ln>
            <a:solidFill>
              <a:schemeClr val="bg1"/>
            </a:solidFill>
          </a:ln>
        </p:spPr>
        <p:txBody>
          <a:bodyPr wrap="square" numCol="1" spcCol="1097280" rtlCol="0">
            <a:spAutoFit/>
          </a:bodyPr>
          <a:lstStyle/>
          <a:p>
            <a:pPr algn="ctr"/>
            <a:r>
              <a:rPr lang="en-US" sz="2500" b="1" dirty="0">
                <a:solidFill>
                  <a:schemeClr val="bg1"/>
                </a:solidFill>
                <a:latin typeface="Calibri" panose="020F0502020204030204" pitchFamily="34" charset="0"/>
                <a:cs typeface="Calibri" panose="020F0502020204030204" pitchFamily="34" charset="0"/>
              </a:rPr>
              <a:t>2 John 9</a:t>
            </a:r>
            <a:endParaRPr lang="en-US" sz="2200" i="1" dirty="0">
              <a:solidFill>
                <a:schemeClr val="bg1"/>
              </a:solidFill>
              <a:latin typeface="Calibri" panose="020F0502020204030204" pitchFamily="34" charset="0"/>
              <a:cs typeface="Calibri" panose="020F0502020204030204" pitchFamily="34" charset="0"/>
            </a:endParaRPr>
          </a:p>
          <a:p>
            <a:pPr algn="ctr"/>
            <a:r>
              <a:rPr lang="en-US" sz="2200" i="1" dirty="0">
                <a:solidFill>
                  <a:schemeClr val="bg1"/>
                </a:solidFill>
                <a:latin typeface="Calibri" panose="020F0502020204030204" pitchFamily="34" charset="0"/>
                <a:cs typeface="Calibri" panose="020F0502020204030204" pitchFamily="34" charset="0"/>
              </a:rPr>
              <a:t>“Everyone who goes on ahead and does not abide in the teaching of Christ, does not have God. Whoever abides in the teaching has both the Father and the Son.” </a:t>
            </a:r>
          </a:p>
        </p:txBody>
      </p:sp>
      <p:sp>
        <p:nvSpPr>
          <p:cNvPr id="8" name="TextBox 7"/>
          <p:cNvSpPr txBox="1"/>
          <p:nvPr/>
        </p:nvSpPr>
        <p:spPr>
          <a:xfrm>
            <a:off x="1302417" y="4572000"/>
            <a:ext cx="6523122" cy="1154162"/>
          </a:xfrm>
          <a:prstGeom prst="rect">
            <a:avLst/>
          </a:prstGeom>
          <a:solidFill>
            <a:schemeClr val="tx1">
              <a:alpha val="82000"/>
            </a:schemeClr>
          </a:solidFill>
          <a:ln>
            <a:solidFill>
              <a:schemeClr val="bg1"/>
            </a:solidFill>
          </a:ln>
        </p:spPr>
        <p:txBody>
          <a:bodyPr wrap="square" numCol="1" spcCol="1097280" rtlCol="0">
            <a:spAutoFit/>
          </a:bodyPr>
          <a:lstStyle/>
          <a:p>
            <a:pPr algn="ctr"/>
            <a:r>
              <a:rPr lang="en-US" sz="2500" b="1" dirty="0">
                <a:solidFill>
                  <a:schemeClr val="bg1"/>
                </a:solidFill>
                <a:latin typeface="Calibri" panose="020F0502020204030204" pitchFamily="34" charset="0"/>
                <a:cs typeface="Calibri" panose="020F0502020204030204" pitchFamily="34" charset="0"/>
              </a:rPr>
              <a:t>Ephesians 3:4</a:t>
            </a:r>
            <a:endParaRPr lang="en-US" sz="2200" i="1" dirty="0">
              <a:solidFill>
                <a:schemeClr val="bg1"/>
              </a:solidFill>
              <a:latin typeface="Calibri" panose="020F0502020204030204" pitchFamily="34" charset="0"/>
              <a:cs typeface="Calibri" panose="020F0502020204030204" pitchFamily="34" charset="0"/>
            </a:endParaRPr>
          </a:p>
          <a:p>
            <a:pPr algn="ctr"/>
            <a:r>
              <a:rPr lang="en-US" sz="2200" i="1" dirty="0">
                <a:solidFill>
                  <a:schemeClr val="bg1"/>
                </a:solidFill>
                <a:latin typeface="Calibri" panose="020F0502020204030204" pitchFamily="34" charset="0"/>
                <a:cs typeface="Calibri" panose="020F0502020204030204" pitchFamily="34" charset="0"/>
              </a:rPr>
              <a:t>“When you read this, you can perceive my insight into the mystery of Christ.”</a:t>
            </a:r>
          </a:p>
        </p:txBody>
      </p:sp>
    </p:spTree>
    <p:extLst>
      <p:ext uri="{BB962C8B-B14F-4D97-AF65-F5344CB8AC3E}">
        <p14:creationId xmlns:p14="http://schemas.microsoft.com/office/powerpoint/2010/main" val="4058776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7976" cy="6858000"/>
          </a:xfrm>
          <a:prstGeom prst="rect">
            <a:avLst/>
          </a:prstGeom>
        </p:spPr>
      </p:pic>
      <p:sp>
        <p:nvSpPr>
          <p:cNvPr id="3" name="TextBox 2"/>
          <p:cNvSpPr txBox="1"/>
          <p:nvPr/>
        </p:nvSpPr>
        <p:spPr>
          <a:xfrm>
            <a:off x="1143000" y="259563"/>
            <a:ext cx="6553200" cy="1246495"/>
          </a:xfrm>
          <a:prstGeom prst="rect">
            <a:avLst/>
          </a:prstGeom>
          <a:solidFill>
            <a:srgbClr val="000D26"/>
          </a:solidFill>
          <a:ln>
            <a:solidFill>
              <a:schemeClr val="tx1"/>
            </a:solidFill>
          </a:ln>
        </p:spPr>
        <p:txBody>
          <a:bodyPr wrap="square" numCol="1" spcCol="1097280" rtlCol="0">
            <a:spAutoFit/>
          </a:bodyPr>
          <a:lstStyle/>
          <a:p>
            <a:r>
              <a:rPr lang="en-US" sz="2500" dirty="0">
                <a:latin typeface="Cambria" panose="02040503050406030204" pitchFamily="18" charset="0"/>
              </a:rPr>
              <a:t>If you received a citation for doing 80 mph on 25</a:t>
            </a:r>
            <a:r>
              <a:rPr lang="en-US" sz="2500" baseline="30000" dirty="0">
                <a:latin typeface="Cambria" panose="02040503050406030204" pitchFamily="18" charset="0"/>
              </a:rPr>
              <a:t>th</a:t>
            </a:r>
            <a:r>
              <a:rPr lang="en-US" sz="2500" dirty="0">
                <a:latin typeface="Cambria" panose="02040503050406030204" pitchFamily="18" charset="0"/>
              </a:rPr>
              <a:t> Street, and you decided to appear before the judge. How would he react if you said:</a:t>
            </a:r>
          </a:p>
        </p:txBody>
      </p:sp>
      <p:sp>
        <p:nvSpPr>
          <p:cNvPr id="4" name="TextBox 3"/>
          <p:cNvSpPr txBox="1"/>
          <p:nvPr/>
        </p:nvSpPr>
        <p:spPr>
          <a:xfrm>
            <a:off x="758988" y="1785286"/>
            <a:ext cx="7620000" cy="4939814"/>
          </a:xfrm>
          <a:prstGeom prst="rect">
            <a:avLst/>
          </a:prstGeom>
          <a:solidFill>
            <a:schemeClr val="bg1"/>
          </a:solidFill>
          <a:ln>
            <a:solidFill>
              <a:schemeClr val="tx1"/>
            </a:solidFill>
          </a:ln>
        </p:spPr>
        <p:txBody>
          <a:bodyPr wrap="square" numCol="1" spcCol="1097280" rtlCol="0">
            <a:spAutoFit/>
          </a:bodyPr>
          <a:lstStyle/>
          <a:p>
            <a:pPr marL="342900" indent="-279400">
              <a:spcAft>
                <a:spcPts val="1800"/>
              </a:spcAft>
              <a:buClr>
                <a:srgbClr val="C00000"/>
              </a:buClr>
              <a:buFont typeface="Wingdings" panose="05000000000000000000" pitchFamily="2" charset="2"/>
              <a:buChar char="§"/>
            </a:pPr>
            <a:r>
              <a:rPr lang="en-US" sz="2500" dirty="0">
                <a:latin typeface="Calibri" panose="020F0502020204030204" pitchFamily="34" charset="0"/>
                <a:cs typeface="Calibri" panose="020F0502020204030204" pitchFamily="34" charset="0"/>
              </a:rPr>
              <a:t>“Everyone is doing it, why are you picking on me?”</a:t>
            </a:r>
          </a:p>
          <a:p>
            <a:pPr marL="342900" indent="-279400">
              <a:spcAft>
                <a:spcPts val="1800"/>
              </a:spcAft>
              <a:buClr>
                <a:srgbClr val="C00000"/>
              </a:buClr>
              <a:buFont typeface="Wingdings" panose="05000000000000000000" pitchFamily="2" charset="2"/>
              <a:buChar char="§"/>
            </a:pPr>
            <a:r>
              <a:rPr lang="en-US" sz="2500" dirty="0">
                <a:latin typeface="Calibri" panose="020F0502020204030204" pitchFamily="34" charset="0"/>
                <a:cs typeface="Calibri" panose="020F0502020204030204" pitchFamily="34" charset="0"/>
              </a:rPr>
              <a:t>“I didn’t hurt anyone judge; nothing happened.”</a:t>
            </a:r>
          </a:p>
          <a:p>
            <a:pPr marL="342900" indent="-279400">
              <a:spcAft>
                <a:spcPts val="1800"/>
              </a:spcAft>
              <a:buClr>
                <a:srgbClr val="C00000"/>
              </a:buClr>
              <a:buFont typeface="Wingdings" panose="05000000000000000000" pitchFamily="2" charset="2"/>
              <a:buChar char="§"/>
            </a:pPr>
            <a:r>
              <a:rPr lang="en-US" sz="2500" dirty="0">
                <a:latin typeface="Calibri" panose="020F0502020204030204" pitchFamily="34" charset="0"/>
                <a:cs typeface="Calibri" panose="020F0502020204030204" pitchFamily="34" charset="0"/>
              </a:rPr>
              <a:t>“It’s my life, who are you to tell me to go 40 MPH?”</a:t>
            </a:r>
          </a:p>
          <a:p>
            <a:pPr marL="342900" indent="-279400">
              <a:spcAft>
                <a:spcPts val="1800"/>
              </a:spcAft>
              <a:buClr>
                <a:srgbClr val="C00000"/>
              </a:buClr>
              <a:buFont typeface="Wingdings" panose="05000000000000000000" pitchFamily="2" charset="2"/>
              <a:buChar char="§"/>
            </a:pPr>
            <a:r>
              <a:rPr lang="en-US" sz="2500" dirty="0">
                <a:latin typeface="Calibri" panose="020F0502020204030204" pitchFamily="34" charset="0"/>
                <a:cs typeface="Calibri" panose="020F0502020204030204" pitchFamily="34" charset="0"/>
              </a:rPr>
              <a:t>“Come on Judge you old fogy, times are changing. I drive a high-performance sports car and you expect me to poke along at 40?”</a:t>
            </a:r>
          </a:p>
          <a:p>
            <a:pPr marL="342900" indent="-279400">
              <a:spcAft>
                <a:spcPts val="1800"/>
              </a:spcAft>
              <a:buClr>
                <a:srgbClr val="C00000"/>
              </a:buClr>
              <a:buFont typeface="Wingdings" panose="05000000000000000000" pitchFamily="2" charset="2"/>
              <a:buChar char="§"/>
            </a:pPr>
            <a:r>
              <a:rPr lang="en-US" sz="2500" dirty="0">
                <a:latin typeface="Calibri" panose="020F0502020204030204" pitchFamily="34" charset="0"/>
                <a:cs typeface="Calibri" panose="020F0502020204030204" pitchFamily="34" charset="0"/>
              </a:rPr>
              <a:t>“It didn’t bother me, why should it bother you?”</a:t>
            </a:r>
          </a:p>
          <a:p>
            <a:pPr marL="342900" indent="-279400">
              <a:spcAft>
                <a:spcPts val="1800"/>
              </a:spcAft>
              <a:buClr>
                <a:srgbClr val="C00000"/>
              </a:buClr>
              <a:buFont typeface="Wingdings" panose="05000000000000000000" pitchFamily="2" charset="2"/>
              <a:buChar char="§"/>
            </a:pPr>
            <a:r>
              <a:rPr lang="en-US" sz="2500" dirty="0">
                <a:latin typeface="Calibri" panose="020F0502020204030204" pitchFamily="34" charset="0"/>
                <a:cs typeface="Calibri" panose="020F0502020204030204" pitchFamily="34" charset="0"/>
              </a:rPr>
              <a:t>“Just had to try 80 MPH once to see what it was like.”</a:t>
            </a:r>
          </a:p>
          <a:p>
            <a:pPr marL="342900" indent="-279400">
              <a:spcAft>
                <a:spcPts val="1800"/>
              </a:spcAft>
              <a:buClr>
                <a:srgbClr val="C00000"/>
              </a:buClr>
              <a:buFont typeface="Wingdings" panose="05000000000000000000" pitchFamily="2" charset="2"/>
              <a:buChar char="§"/>
            </a:pPr>
            <a:r>
              <a:rPr lang="en-US" sz="2500" dirty="0">
                <a:latin typeface="Calibri" panose="020F0502020204030204" pitchFamily="34" charset="0"/>
                <a:cs typeface="Calibri" panose="020F0502020204030204" pitchFamily="34" charset="0"/>
              </a:rPr>
              <a:t>“My driving instructor said it would be ok.”</a:t>
            </a:r>
          </a:p>
        </p:txBody>
      </p:sp>
    </p:spTree>
    <p:extLst>
      <p:ext uri="{BB962C8B-B14F-4D97-AF65-F5344CB8AC3E}">
        <p14:creationId xmlns:p14="http://schemas.microsoft.com/office/powerpoint/2010/main" val="2431825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1000"/>
                                        <p:tgtEl>
                                          <p:spTgt spid="4">
                                            <p:txEl>
                                              <p:pRg st="0" end="0"/>
                                            </p:txEl>
                                          </p:spTgt>
                                        </p:tgtEl>
                                      </p:cBhvr>
                                    </p:animEffect>
                                    <p:anim calcmode="lin" valueType="num">
                                      <p:cBhvr>
                                        <p:cTn id="1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Effect transition="in" filter="fade">
                                      <p:cBhvr>
                                        <p:cTn id="24" dur="1000"/>
                                        <p:tgtEl>
                                          <p:spTgt spid="4">
                                            <p:txEl>
                                              <p:pRg st="1" end="1"/>
                                            </p:txEl>
                                          </p:spTgt>
                                        </p:tgtEl>
                                      </p:cBhvr>
                                    </p:animEffect>
                                    <p:anim calcmode="lin" valueType="num">
                                      <p:cBhvr>
                                        <p:cTn id="2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Effect transition="in" filter="fade">
                                      <p:cBhvr>
                                        <p:cTn id="31" dur="1000"/>
                                        <p:tgtEl>
                                          <p:spTgt spid="4">
                                            <p:txEl>
                                              <p:pRg st="2" end="2"/>
                                            </p:txEl>
                                          </p:spTgt>
                                        </p:tgtEl>
                                      </p:cBhvr>
                                    </p:animEffect>
                                    <p:anim calcmode="lin" valueType="num">
                                      <p:cBhvr>
                                        <p:cTn id="3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4">
                                            <p:txEl>
                                              <p:pRg st="3" end="3"/>
                                            </p:txEl>
                                          </p:spTgt>
                                        </p:tgtEl>
                                        <p:attrNameLst>
                                          <p:attrName>style.visibility</p:attrName>
                                        </p:attrNameLst>
                                      </p:cBhvr>
                                      <p:to>
                                        <p:strVal val="visible"/>
                                      </p:to>
                                    </p:set>
                                    <p:animEffect transition="in" filter="fade">
                                      <p:cBhvr>
                                        <p:cTn id="38" dur="1000"/>
                                        <p:tgtEl>
                                          <p:spTgt spid="4">
                                            <p:txEl>
                                              <p:pRg st="3" end="3"/>
                                            </p:txEl>
                                          </p:spTgt>
                                        </p:tgtEl>
                                      </p:cBhvr>
                                    </p:animEffect>
                                    <p:anim calcmode="lin" valueType="num">
                                      <p:cBhvr>
                                        <p:cTn id="3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4">
                                            <p:txEl>
                                              <p:pRg st="4" end="4"/>
                                            </p:txEl>
                                          </p:spTgt>
                                        </p:tgtEl>
                                        <p:attrNameLst>
                                          <p:attrName>style.visibility</p:attrName>
                                        </p:attrNameLst>
                                      </p:cBhvr>
                                      <p:to>
                                        <p:strVal val="visible"/>
                                      </p:to>
                                    </p:set>
                                    <p:animEffect transition="in" filter="fade">
                                      <p:cBhvr>
                                        <p:cTn id="45" dur="1000"/>
                                        <p:tgtEl>
                                          <p:spTgt spid="4">
                                            <p:txEl>
                                              <p:pRg st="4" end="4"/>
                                            </p:txEl>
                                          </p:spTgt>
                                        </p:tgtEl>
                                      </p:cBhvr>
                                    </p:animEffect>
                                    <p:anim calcmode="lin" valueType="num">
                                      <p:cBhvr>
                                        <p:cTn id="4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4">
                                            <p:txEl>
                                              <p:pRg st="5" end="5"/>
                                            </p:txEl>
                                          </p:spTgt>
                                        </p:tgtEl>
                                        <p:attrNameLst>
                                          <p:attrName>style.visibility</p:attrName>
                                        </p:attrNameLst>
                                      </p:cBhvr>
                                      <p:to>
                                        <p:strVal val="visible"/>
                                      </p:to>
                                    </p:set>
                                    <p:animEffect transition="in" filter="fade">
                                      <p:cBhvr>
                                        <p:cTn id="52" dur="1000"/>
                                        <p:tgtEl>
                                          <p:spTgt spid="4">
                                            <p:txEl>
                                              <p:pRg st="5" end="5"/>
                                            </p:txEl>
                                          </p:spTgt>
                                        </p:tgtEl>
                                      </p:cBhvr>
                                    </p:animEffect>
                                    <p:anim calcmode="lin" valueType="num">
                                      <p:cBhvr>
                                        <p:cTn id="5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4">
                                            <p:txEl>
                                              <p:pRg st="6" end="6"/>
                                            </p:txEl>
                                          </p:spTgt>
                                        </p:tgtEl>
                                        <p:attrNameLst>
                                          <p:attrName>style.visibility</p:attrName>
                                        </p:attrNameLst>
                                      </p:cBhvr>
                                      <p:to>
                                        <p:strVal val="visible"/>
                                      </p:to>
                                    </p:set>
                                    <p:animEffect transition="in" filter="fade">
                                      <p:cBhvr>
                                        <p:cTn id="59" dur="1000"/>
                                        <p:tgtEl>
                                          <p:spTgt spid="4">
                                            <p:txEl>
                                              <p:pRg st="6" end="6"/>
                                            </p:txEl>
                                          </p:spTgt>
                                        </p:tgtEl>
                                      </p:cBhvr>
                                    </p:animEffect>
                                    <p:anim calcmode="lin" valueType="num">
                                      <p:cBhvr>
                                        <p:cTn id="6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2655" t="3324" r="3540" b="3601"/>
          <a:stretch/>
        </p:blipFill>
        <p:spPr>
          <a:xfrm>
            <a:off x="685800" y="370725"/>
            <a:ext cx="7696199" cy="4897349"/>
          </a:xfrm>
          <a:prstGeom prst="rect">
            <a:avLst/>
          </a:prstGeom>
        </p:spPr>
      </p:pic>
      <p:sp>
        <p:nvSpPr>
          <p:cNvPr id="3" name="Rectangle 2"/>
          <p:cNvSpPr/>
          <p:nvPr/>
        </p:nvSpPr>
        <p:spPr>
          <a:xfrm>
            <a:off x="1066800" y="2667000"/>
            <a:ext cx="3276600" cy="2277547"/>
          </a:xfrm>
          <a:prstGeom prst="rect">
            <a:avLst/>
          </a:prstGeom>
        </p:spPr>
        <p:txBody>
          <a:bodyPr wrap="square">
            <a:spAutoFit/>
          </a:bodyPr>
          <a:lstStyle/>
          <a:p>
            <a:r>
              <a:rPr lang="en-US" sz="2200" b="1" dirty="0">
                <a:solidFill>
                  <a:srgbClr val="FFFF00"/>
                </a:solidFill>
                <a:latin typeface="Calibri" panose="020F0502020204030204" pitchFamily="34" charset="0"/>
                <a:cs typeface="Calibri" panose="020F0502020204030204" pitchFamily="34" charset="0"/>
              </a:rPr>
              <a:t>2 Corinthians 5:10</a:t>
            </a:r>
          </a:p>
          <a:p>
            <a:r>
              <a:rPr lang="en-US" sz="2000" i="1" dirty="0">
                <a:latin typeface="Calibri" panose="020F0502020204030204" pitchFamily="34" charset="0"/>
                <a:cs typeface="Calibri" panose="020F0502020204030204" pitchFamily="34" charset="0"/>
              </a:rPr>
              <a:t>“For we must all appear before the judgment seat of Christ, so that each one may receive what is due for what he has done in the body, whether good or evil.” </a:t>
            </a:r>
          </a:p>
        </p:txBody>
      </p:sp>
      <p:sp>
        <p:nvSpPr>
          <p:cNvPr id="4" name="TextBox 3"/>
          <p:cNvSpPr txBox="1"/>
          <p:nvPr/>
        </p:nvSpPr>
        <p:spPr>
          <a:xfrm>
            <a:off x="228600" y="5334000"/>
            <a:ext cx="8763000" cy="1323439"/>
          </a:xfrm>
          <a:prstGeom prst="rect">
            <a:avLst/>
          </a:prstGeom>
          <a:noFill/>
        </p:spPr>
        <p:txBody>
          <a:bodyPr wrap="square" numCol="1" spcCol="1097280" rtlCol="0">
            <a:spAutoFit/>
          </a:bodyPr>
          <a:lstStyle/>
          <a:p>
            <a:pPr algn="ctr"/>
            <a:r>
              <a:rPr lang="en-US" sz="3000" i="1" dirty="0">
                <a:solidFill>
                  <a:srgbClr val="FFFF00"/>
                </a:solidFill>
                <a:effectLst>
                  <a:outerShdw blurRad="50800" dist="63500" dir="2700000" algn="tl" rotWithShape="0">
                    <a:prstClr val="black"/>
                  </a:outerShdw>
                </a:effectLst>
                <a:latin typeface="Cambria" panose="02040503050406030204" pitchFamily="18" charset="0"/>
              </a:rPr>
              <a:t>Which Will It Be? </a:t>
            </a:r>
          </a:p>
          <a:p>
            <a:pPr algn="ctr"/>
            <a:r>
              <a:rPr lang="en-US" sz="2500" i="1" dirty="0">
                <a:effectLst>
                  <a:outerShdw blurRad="50800" dist="63500" dir="2700000" algn="tl" rotWithShape="0">
                    <a:prstClr val="black"/>
                  </a:outerShdw>
                </a:effectLst>
                <a:latin typeface="Cambria" panose="02040503050406030204" pitchFamily="18" charset="0"/>
              </a:rPr>
              <a:t>God’s Plan of Redemption, or Satan’s Plan of Condemnation?</a:t>
            </a:r>
          </a:p>
          <a:p>
            <a:pPr algn="ctr"/>
            <a:r>
              <a:rPr lang="en-US" sz="2500" i="1" dirty="0">
                <a:effectLst>
                  <a:outerShdw blurRad="50800" dist="63500" dir="2700000" algn="tl" rotWithShape="0">
                    <a:prstClr val="black"/>
                  </a:outerShdw>
                </a:effectLst>
                <a:latin typeface="Cambria" panose="02040503050406030204" pitchFamily="18" charset="0"/>
              </a:rPr>
              <a:t>Acts 2:38  --  Mark 16:16 – John 14:15</a:t>
            </a:r>
          </a:p>
        </p:txBody>
      </p:sp>
    </p:spTree>
    <p:extLst>
      <p:ext uri="{BB962C8B-B14F-4D97-AF65-F5344CB8AC3E}">
        <p14:creationId xmlns:p14="http://schemas.microsoft.com/office/powerpoint/2010/main" val="3496590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381000" y="2283869"/>
            <a:ext cx="8382000" cy="4124206"/>
          </a:xfrm>
          <a:prstGeom prst="rect">
            <a:avLst/>
          </a:prstGeom>
          <a:solidFill>
            <a:schemeClr val="tx1">
              <a:alpha val="82000"/>
            </a:schemeClr>
          </a:solidFill>
          <a:ln>
            <a:solidFill>
              <a:schemeClr val="bg1"/>
            </a:solidFill>
          </a:ln>
        </p:spPr>
        <p:txBody>
          <a:bodyPr wrap="square" numCol="1" spcCol="1097280" rtlCol="0">
            <a:spAutoFit/>
          </a:bodyPr>
          <a:lstStyle/>
          <a:p>
            <a:r>
              <a:rPr lang="en-US" sz="2200" b="1" dirty="0">
                <a:solidFill>
                  <a:srgbClr val="002060"/>
                </a:solidFill>
                <a:latin typeface="Calibri" panose="020F0502020204030204" pitchFamily="34" charset="0"/>
                <a:cs typeface="Calibri" panose="020F0502020204030204" pitchFamily="34" charset="0"/>
              </a:rPr>
              <a:t>2 Timothy 3:10-17</a:t>
            </a:r>
          </a:p>
          <a:p>
            <a:r>
              <a:rPr lang="en-US" sz="2000" dirty="0">
                <a:solidFill>
                  <a:schemeClr val="bg1"/>
                </a:solidFill>
                <a:latin typeface="Calibri" panose="020F0502020204030204" pitchFamily="34" charset="0"/>
                <a:cs typeface="Calibri" panose="020F0502020204030204" pitchFamily="34" charset="0"/>
              </a:rPr>
              <a:t>“You, however, have followed my teaching, my conduct, my aim in life, my faith, my patience, my love, my steadfastness, my persecutions and sufferings that happened to me at Antioch, at Iconium, and at Lystra—which persecutions I endured; yet from them all the Lord rescued me. Indeed, all who desire to live a godly life in Christ Jesus will be persecuted, while evil people and impostors will go on from bad to worse, deceiving and being deceived. But as for you, continue in what you have learned and have firmly believed, knowing from whom you learned it and how from childhood you have been acquainted with the sacred writings, which are able to make you wise for salvation through faith in Christ Jesus. All Scripture is breathed out by God and profitable for teaching, for reproof, for correction, and for training in righteousness, that the man of God may be competent, equipped for every good work.” </a:t>
            </a:r>
          </a:p>
        </p:txBody>
      </p:sp>
      <p:sp>
        <p:nvSpPr>
          <p:cNvPr id="6" name="TextBox 5"/>
          <p:cNvSpPr txBox="1"/>
          <p:nvPr/>
        </p:nvSpPr>
        <p:spPr>
          <a:xfrm>
            <a:off x="381000" y="1899148"/>
            <a:ext cx="2590800" cy="4508927"/>
          </a:xfrm>
          <a:prstGeom prst="rect">
            <a:avLst/>
          </a:prstGeom>
          <a:solidFill>
            <a:schemeClr val="bg1"/>
          </a:solidFill>
          <a:ln>
            <a:solidFill>
              <a:schemeClr val="bg1"/>
            </a:solidFill>
          </a:ln>
        </p:spPr>
        <p:txBody>
          <a:bodyPr wrap="square" numCol="1" spcCol="1097280" rtlCol="0">
            <a:spAutoFit/>
          </a:bodyPr>
          <a:lstStyle/>
          <a:p>
            <a:r>
              <a:rPr lang="en-US" sz="2500" b="1" dirty="0">
                <a:solidFill>
                  <a:srgbClr val="FFFF00"/>
                </a:solidFill>
                <a:latin typeface="Calibri" panose="020F0502020204030204" pitchFamily="34" charset="0"/>
                <a:cs typeface="Calibri" panose="020F0502020204030204" pitchFamily="34" charset="0"/>
              </a:rPr>
              <a:t>You followed my:</a:t>
            </a:r>
          </a:p>
          <a:p>
            <a:pPr marL="401638" indent="-225425">
              <a:spcAft>
                <a:spcPts val="1200"/>
              </a:spcAft>
              <a:buClr>
                <a:srgbClr val="FF0000"/>
              </a:buClr>
              <a:buFont typeface="Wingdings" panose="05000000000000000000" pitchFamily="2" charset="2"/>
              <a:buChar char="§"/>
            </a:pPr>
            <a:r>
              <a:rPr lang="en-US" sz="2200" dirty="0">
                <a:latin typeface="Calibri" panose="020F0502020204030204" pitchFamily="34" charset="0"/>
                <a:cs typeface="Calibri" panose="020F0502020204030204" pitchFamily="34" charset="0"/>
              </a:rPr>
              <a:t>Teaching</a:t>
            </a:r>
          </a:p>
          <a:p>
            <a:pPr marL="401638" indent="-225425">
              <a:spcAft>
                <a:spcPts val="1200"/>
              </a:spcAft>
              <a:buClr>
                <a:srgbClr val="FF0000"/>
              </a:buClr>
              <a:buFont typeface="Wingdings" panose="05000000000000000000" pitchFamily="2" charset="2"/>
              <a:buChar char="§"/>
            </a:pPr>
            <a:r>
              <a:rPr lang="en-US" sz="2000" dirty="0">
                <a:latin typeface="Calibri" panose="020F0502020204030204" pitchFamily="34" charset="0"/>
                <a:cs typeface="Calibri" panose="020F0502020204030204" pitchFamily="34" charset="0"/>
              </a:rPr>
              <a:t>Conduct</a:t>
            </a:r>
          </a:p>
          <a:p>
            <a:pPr marL="401638" indent="-225425">
              <a:spcAft>
                <a:spcPts val="1200"/>
              </a:spcAft>
              <a:buClr>
                <a:srgbClr val="FF0000"/>
              </a:buClr>
              <a:buFont typeface="Wingdings" panose="05000000000000000000" pitchFamily="2" charset="2"/>
              <a:buChar char="§"/>
            </a:pPr>
            <a:r>
              <a:rPr lang="en-US" sz="2000" dirty="0">
                <a:latin typeface="Calibri" panose="020F0502020204030204" pitchFamily="34" charset="0"/>
                <a:cs typeface="Calibri" panose="020F0502020204030204" pitchFamily="34" charset="0"/>
              </a:rPr>
              <a:t>Aim in life</a:t>
            </a:r>
          </a:p>
          <a:p>
            <a:pPr marL="401638" indent="-225425">
              <a:spcAft>
                <a:spcPts val="1200"/>
              </a:spcAft>
              <a:buClr>
                <a:srgbClr val="FF0000"/>
              </a:buClr>
              <a:buFont typeface="Wingdings" panose="05000000000000000000" pitchFamily="2" charset="2"/>
              <a:buChar char="§"/>
            </a:pPr>
            <a:r>
              <a:rPr lang="en-US" sz="2000" dirty="0">
                <a:latin typeface="Calibri" panose="020F0502020204030204" pitchFamily="34" charset="0"/>
                <a:cs typeface="Calibri" panose="020F0502020204030204" pitchFamily="34" charset="0"/>
              </a:rPr>
              <a:t>Faith</a:t>
            </a:r>
          </a:p>
          <a:p>
            <a:pPr marL="401638" indent="-225425">
              <a:spcAft>
                <a:spcPts val="1200"/>
              </a:spcAft>
              <a:buClr>
                <a:srgbClr val="FF0000"/>
              </a:buClr>
              <a:buFont typeface="Wingdings" panose="05000000000000000000" pitchFamily="2" charset="2"/>
              <a:buChar char="§"/>
            </a:pPr>
            <a:r>
              <a:rPr lang="en-US" sz="2000" dirty="0">
                <a:latin typeface="Calibri" panose="020F0502020204030204" pitchFamily="34" charset="0"/>
                <a:cs typeface="Calibri" panose="020F0502020204030204" pitchFamily="34" charset="0"/>
              </a:rPr>
              <a:t>Patience</a:t>
            </a:r>
          </a:p>
          <a:p>
            <a:pPr marL="401638" indent="-225425">
              <a:spcAft>
                <a:spcPts val="1200"/>
              </a:spcAft>
              <a:buClr>
                <a:srgbClr val="FF0000"/>
              </a:buClr>
              <a:buFont typeface="Wingdings" panose="05000000000000000000" pitchFamily="2" charset="2"/>
              <a:buChar char="§"/>
            </a:pPr>
            <a:r>
              <a:rPr lang="en-US" sz="2000" dirty="0">
                <a:latin typeface="Calibri" panose="020F0502020204030204" pitchFamily="34" charset="0"/>
                <a:cs typeface="Calibri" panose="020F0502020204030204" pitchFamily="34" charset="0"/>
              </a:rPr>
              <a:t>Love</a:t>
            </a:r>
          </a:p>
          <a:p>
            <a:pPr marL="401638" indent="-225425">
              <a:spcAft>
                <a:spcPts val="1200"/>
              </a:spcAft>
              <a:buClr>
                <a:srgbClr val="FF0000"/>
              </a:buClr>
              <a:buFont typeface="Wingdings" panose="05000000000000000000" pitchFamily="2" charset="2"/>
              <a:buChar char="§"/>
            </a:pPr>
            <a:r>
              <a:rPr lang="en-US" sz="2000" dirty="0">
                <a:latin typeface="Calibri" panose="020F0502020204030204" pitchFamily="34" charset="0"/>
                <a:cs typeface="Calibri" panose="020F0502020204030204" pitchFamily="34" charset="0"/>
              </a:rPr>
              <a:t>Steadfastness</a:t>
            </a:r>
          </a:p>
          <a:p>
            <a:pPr marL="401638" indent="-225425">
              <a:spcAft>
                <a:spcPts val="1200"/>
              </a:spcAft>
              <a:buClr>
                <a:srgbClr val="FF0000"/>
              </a:buClr>
              <a:buFont typeface="Wingdings" panose="05000000000000000000" pitchFamily="2" charset="2"/>
              <a:buChar char="§"/>
            </a:pPr>
            <a:r>
              <a:rPr lang="en-US" sz="2000" dirty="0">
                <a:latin typeface="Calibri" panose="020F0502020204030204" pitchFamily="34" charset="0"/>
                <a:cs typeface="Calibri" panose="020F0502020204030204" pitchFamily="34" charset="0"/>
              </a:rPr>
              <a:t>Persecutions</a:t>
            </a:r>
          </a:p>
          <a:p>
            <a:pPr marL="401638" indent="-225425">
              <a:spcAft>
                <a:spcPts val="1200"/>
              </a:spcAft>
              <a:buClr>
                <a:srgbClr val="FF0000"/>
              </a:buClr>
              <a:buFont typeface="Wingdings" panose="05000000000000000000" pitchFamily="2" charset="2"/>
              <a:buChar char="§"/>
            </a:pPr>
            <a:r>
              <a:rPr lang="en-US" sz="2000" dirty="0">
                <a:latin typeface="Calibri" panose="020F0502020204030204" pitchFamily="34" charset="0"/>
                <a:cs typeface="Calibri" panose="020F0502020204030204" pitchFamily="34" charset="0"/>
              </a:rPr>
              <a:t>Sufferings</a:t>
            </a:r>
          </a:p>
        </p:txBody>
      </p:sp>
      <p:sp>
        <p:nvSpPr>
          <p:cNvPr id="7" name="TextBox 6"/>
          <p:cNvSpPr txBox="1"/>
          <p:nvPr/>
        </p:nvSpPr>
        <p:spPr>
          <a:xfrm>
            <a:off x="6505074" y="1872954"/>
            <a:ext cx="2286000" cy="3016210"/>
          </a:xfrm>
          <a:prstGeom prst="rect">
            <a:avLst/>
          </a:prstGeom>
          <a:solidFill>
            <a:srgbClr val="000D26"/>
          </a:solidFill>
          <a:ln>
            <a:solidFill>
              <a:schemeClr val="bg1"/>
            </a:solidFill>
          </a:ln>
        </p:spPr>
        <p:txBody>
          <a:bodyPr wrap="square" numCol="1" spcCol="1097280" rtlCol="0">
            <a:spAutoFit/>
          </a:bodyPr>
          <a:lstStyle/>
          <a:p>
            <a:r>
              <a:rPr lang="en-US" sz="2500" b="1" dirty="0">
                <a:solidFill>
                  <a:srgbClr val="FFFF00"/>
                </a:solidFill>
                <a:latin typeface="Calibri" panose="020F0502020204030204" pitchFamily="34" charset="0"/>
                <a:cs typeface="Calibri" panose="020F0502020204030204" pitchFamily="34" charset="0"/>
              </a:rPr>
              <a:t>All Scripture Is Profitable For:</a:t>
            </a:r>
          </a:p>
          <a:p>
            <a:pPr marL="401638" indent="-225425">
              <a:spcAft>
                <a:spcPts val="1200"/>
              </a:spcAft>
              <a:buClr>
                <a:srgbClr val="FF0000"/>
              </a:buClr>
              <a:buFont typeface="Wingdings" panose="05000000000000000000" pitchFamily="2" charset="2"/>
              <a:buChar char="§"/>
            </a:pPr>
            <a:r>
              <a:rPr lang="en-US" sz="2200" dirty="0">
                <a:latin typeface="Calibri" panose="020F0502020204030204" pitchFamily="34" charset="0"/>
                <a:cs typeface="Calibri" panose="020F0502020204030204" pitchFamily="34" charset="0"/>
              </a:rPr>
              <a:t>Teaching</a:t>
            </a:r>
          </a:p>
          <a:p>
            <a:pPr marL="401638" indent="-225425">
              <a:spcAft>
                <a:spcPts val="1200"/>
              </a:spcAft>
              <a:buClr>
                <a:srgbClr val="FF0000"/>
              </a:buClr>
              <a:buFont typeface="Wingdings" panose="05000000000000000000" pitchFamily="2" charset="2"/>
              <a:buChar char="§"/>
            </a:pPr>
            <a:r>
              <a:rPr lang="en-US" sz="2200" dirty="0">
                <a:latin typeface="Calibri" panose="020F0502020204030204" pitchFamily="34" charset="0"/>
                <a:cs typeface="Calibri" panose="020F0502020204030204" pitchFamily="34" charset="0"/>
              </a:rPr>
              <a:t>Reproof</a:t>
            </a:r>
          </a:p>
          <a:p>
            <a:pPr marL="401638" indent="-225425">
              <a:spcAft>
                <a:spcPts val="1200"/>
              </a:spcAft>
              <a:buClr>
                <a:srgbClr val="FF0000"/>
              </a:buClr>
              <a:buFont typeface="Wingdings" panose="05000000000000000000" pitchFamily="2" charset="2"/>
              <a:buChar char="§"/>
            </a:pPr>
            <a:r>
              <a:rPr lang="en-US" sz="2200" dirty="0">
                <a:latin typeface="Calibri" panose="020F0502020204030204" pitchFamily="34" charset="0"/>
                <a:cs typeface="Calibri" panose="020F0502020204030204" pitchFamily="34" charset="0"/>
              </a:rPr>
              <a:t>Correction</a:t>
            </a:r>
          </a:p>
          <a:p>
            <a:pPr marL="401638" indent="-225425">
              <a:spcAft>
                <a:spcPts val="1200"/>
              </a:spcAft>
              <a:buClr>
                <a:srgbClr val="FF0000"/>
              </a:buClr>
              <a:buFont typeface="Wingdings" panose="05000000000000000000" pitchFamily="2" charset="2"/>
              <a:buChar char="§"/>
            </a:pPr>
            <a:r>
              <a:rPr lang="en-US" sz="2200" dirty="0">
                <a:latin typeface="Calibri" panose="020F0502020204030204" pitchFamily="34" charset="0"/>
                <a:cs typeface="Calibri" panose="020F0502020204030204" pitchFamily="34" charset="0"/>
              </a:rPr>
              <a:t>Training in righteousness</a:t>
            </a:r>
            <a:endParaRPr lang="en-US" sz="2000"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ACFB00F9-42BC-439A-B615-4510AABCF3B8}"/>
              </a:ext>
            </a:extLst>
          </p:cNvPr>
          <p:cNvSpPr txBox="1"/>
          <p:nvPr/>
        </p:nvSpPr>
        <p:spPr>
          <a:xfrm>
            <a:off x="152399" y="228600"/>
            <a:ext cx="8839200" cy="861774"/>
          </a:xfrm>
          <a:prstGeom prst="rect">
            <a:avLst/>
          </a:prstGeom>
          <a:noFill/>
        </p:spPr>
        <p:txBody>
          <a:bodyPr wrap="square" numCol="1" spcCol="1097280" rtlCol="0">
            <a:spAutoFit/>
          </a:bodyPr>
          <a:lstStyle/>
          <a:p>
            <a:pPr algn="ctr">
              <a:lnSpc>
                <a:spcPts val="6000"/>
              </a:lnSpc>
            </a:pPr>
            <a:r>
              <a:rPr lang="en-US" sz="5000" b="1" i="1" dirty="0">
                <a:solidFill>
                  <a:srgbClr val="FFFF00"/>
                </a:solidFill>
                <a:effectLst>
                  <a:outerShdw blurRad="50800" dist="63500" dir="2700000" algn="tl" rotWithShape="0">
                    <a:prstClr val="black"/>
                  </a:outerShdw>
                </a:effectLst>
                <a:latin typeface="Cambria" panose="02040503050406030204" pitchFamily="18" charset="0"/>
              </a:rPr>
              <a:t>Two Plans – Two Outcomes</a:t>
            </a:r>
          </a:p>
        </p:txBody>
      </p:sp>
    </p:spTree>
    <p:extLst>
      <p:ext uri="{BB962C8B-B14F-4D97-AF65-F5344CB8AC3E}">
        <p14:creationId xmlns:p14="http://schemas.microsoft.com/office/powerpoint/2010/main" val="2851563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1000"/>
                                        <p:tgtEl>
                                          <p:spTgt spid="6">
                                            <p:txEl>
                                              <p:pRg st="0" end="0"/>
                                            </p:txEl>
                                          </p:spTgt>
                                        </p:tgtEl>
                                      </p:cBhvr>
                                    </p:animEffect>
                                    <p:anim calcmode="lin" valueType="num">
                                      <p:cBhvr>
                                        <p:cTn id="2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42" presetClass="entr" presetSubtype="0" fill="hold" nodeType="after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Effect transition="in" filter="fade">
                                      <p:cBhvr>
                                        <p:cTn id="25" dur="1000"/>
                                        <p:tgtEl>
                                          <p:spTgt spid="6">
                                            <p:txEl>
                                              <p:pRg st="1" end="1"/>
                                            </p:txEl>
                                          </p:spTgt>
                                        </p:tgtEl>
                                      </p:cBhvr>
                                    </p:animEffect>
                                    <p:anim calcmode="lin" valueType="num">
                                      <p:cBhvr>
                                        <p:cTn id="26"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animEffect transition="in" filter="fade">
                                      <p:cBhvr>
                                        <p:cTn id="31" dur="1000"/>
                                        <p:tgtEl>
                                          <p:spTgt spid="6">
                                            <p:txEl>
                                              <p:pRg st="2" end="2"/>
                                            </p:txEl>
                                          </p:spTgt>
                                        </p:tgtEl>
                                      </p:cBhvr>
                                    </p:animEffect>
                                    <p:anim calcmode="lin" valueType="num">
                                      <p:cBhvr>
                                        <p:cTn id="3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42" presetClass="entr" presetSubtype="0" fill="hold" nodeType="after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Effect transition="in" filter="fade">
                                      <p:cBhvr>
                                        <p:cTn id="37" dur="1000"/>
                                        <p:tgtEl>
                                          <p:spTgt spid="6">
                                            <p:txEl>
                                              <p:pRg st="3" end="3"/>
                                            </p:txEl>
                                          </p:spTgt>
                                        </p:tgtEl>
                                      </p:cBhvr>
                                    </p:animEffect>
                                    <p:anim calcmode="lin" valueType="num">
                                      <p:cBhvr>
                                        <p:cTn id="3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42" presetClass="entr" presetSubtype="0" fill="hold" nodeType="after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animEffect transition="in" filter="fade">
                                      <p:cBhvr>
                                        <p:cTn id="43" dur="1000"/>
                                        <p:tgtEl>
                                          <p:spTgt spid="6">
                                            <p:txEl>
                                              <p:pRg st="4" end="4"/>
                                            </p:txEl>
                                          </p:spTgt>
                                        </p:tgtEl>
                                      </p:cBhvr>
                                    </p:animEffect>
                                    <p:anim calcmode="lin" valueType="num">
                                      <p:cBhvr>
                                        <p:cTn id="44"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par>
                          <p:cTn id="46" fill="hold">
                            <p:stCondLst>
                              <p:cond delay="5000"/>
                            </p:stCondLst>
                            <p:childTnLst>
                              <p:par>
                                <p:cTn id="47" presetID="42" presetClass="entr" presetSubtype="0" fill="hold" nodeType="afterEffect">
                                  <p:stCondLst>
                                    <p:cond delay="0"/>
                                  </p:stCondLst>
                                  <p:childTnLst>
                                    <p:set>
                                      <p:cBhvr>
                                        <p:cTn id="48" dur="1" fill="hold">
                                          <p:stCondLst>
                                            <p:cond delay="0"/>
                                          </p:stCondLst>
                                        </p:cTn>
                                        <p:tgtEl>
                                          <p:spTgt spid="6">
                                            <p:txEl>
                                              <p:pRg st="5" end="5"/>
                                            </p:txEl>
                                          </p:spTgt>
                                        </p:tgtEl>
                                        <p:attrNameLst>
                                          <p:attrName>style.visibility</p:attrName>
                                        </p:attrNameLst>
                                      </p:cBhvr>
                                      <p:to>
                                        <p:strVal val="visible"/>
                                      </p:to>
                                    </p:set>
                                    <p:animEffect transition="in" filter="fade">
                                      <p:cBhvr>
                                        <p:cTn id="49" dur="1000"/>
                                        <p:tgtEl>
                                          <p:spTgt spid="6">
                                            <p:txEl>
                                              <p:pRg st="5" end="5"/>
                                            </p:txEl>
                                          </p:spTgt>
                                        </p:tgtEl>
                                      </p:cBhvr>
                                    </p:animEffect>
                                    <p:anim calcmode="lin" valueType="num">
                                      <p:cBhvr>
                                        <p:cTn id="50"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par>
                          <p:cTn id="52" fill="hold">
                            <p:stCondLst>
                              <p:cond delay="6000"/>
                            </p:stCondLst>
                            <p:childTnLst>
                              <p:par>
                                <p:cTn id="53" presetID="42" presetClass="entr" presetSubtype="0" fill="hold" nodeType="afterEffect">
                                  <p:stCondLst>
                                    <p:cond delay="0"/>
                                  </p:stCondLst>
                                  <p:childTnLst>
                                    <p:set>
                                      <p:cBhvr>
                                        <p:cTn id="54" dur="1" fill="hold">
                                          <p:stCondLst>
                                            <p:cond delay="0"/>
                                          </p:stCondLst>
                                        </p:cTn>
                                        <p:tgtEl>
                                          <p:spTgt spid="6">
                                            <p:txEl>
                                              <p:pRg st="6" end="6"/>
                                            </p:txEl>
                                          </p:spTgt>
                                        </p:tgtEl>
                                        <p:attrNameLst>
                                          <p:attrName>style.visibility</p:attrName>
                                        </p:attrNameLst>
                                      </p:cBhvr>
                                      <p:to>
                                        <p:strVal val="visible"/>
                                      </p:to>
                                    </p:set>
                                    <p:animEffect transition="in" filter="fade">
                                      <p:cBhvr>
                                        <p:cTn id="55" dur="1000"/>
                                        <p:tgtEl>
                                          <p:spTgt spid="6">
                                            <p:txEl>
                                              <p:pRg st="6" end="6"/>
                                            </p:txEl>
                                          </p:spTgt>
                                        </p:tgtEl>
                                      </p:cBhvr>
                                    </p:animEffect>
                                    <p:anim calcmode="lin" valueType="num">
                                      <p:cBhvr>
                                        <p:cTn id="56"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par>
                          <p:cTn id="58" fill="hold">
                            <p:stCondLst>
                              <p:cond delay="7000"/>
                            </p:stCondLst>
                            <p:childTnLst>
                              <p:par>
                                <p:cTn id="59" presetID="42" presetClass="entr" presetSubtype="0" fill="hold" nodeType="afterEffect">
                                  <p:stCondLst>
                                    <p:cond delay="0"/>
                                  </p:stCondLst>
                                  <p:childTnLst>
                                    <p:set>
                                      <p:cBhvr>
                                        <p:cTn id="60" dur="1" fill="hold">
                                          <p:stCondLst>
                                            <p:cond delay="0"/>
                                          </p:stCondLst>
                                        </p:cTn>
                                        <p:tgtEl>
                                          <p:spTgt spid="6">
                                            <p:txEl>
                                              <p:pRg st="7" end="7"/>
                                            </p:txEl>
                                          </p:spTgt>
                                        </p:tgtEl>
                                        <p:attrNameLst>
                                          <p:attrName>style.visibility</p:attrName>
                                        </p:attrNameLst>
                                      </p:cBhvr>
                                      <p:to>
                                        <p:strVal val="visible"/>
                                      </p:to>
                                    </p:set>
                                    <p:animEffect transition="in" filter="fade">
                                      <p:cBhvr>
                                        <p:cTn id="61" dur="1000"/>
                                        <p:tgtEl>
                                          <p:spTgt spid="6">
                                            <p:txEl>
                                              <p:pRg st="7" end="7"/>
                                            </p:txEl>
                                          </p:spTgt>
                                        </p:tgtEl>
                                      </p:cBhvr>
                                    </p:animEffect>
                                    <p:anim calcmode="lin" valueType="num">
                                      <p:cBhvr>
                                        <p:cTn id="62"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par>
                          <p:cTn id="64" fill="hold">
                            <p:stCondLst>
                              <p:cond delay="8000"/>
                            </p:stCondLst>
                            <p:childTnLst>
                              <p:par>
                                <p:cTn id="65" presetID="42" presetClass="entr" presetSubtype="0" fill="hold" nodeType="afterEffect">
                                  <p:stCondLst>
                                    <p:cond delay="0"/>
                                  </p:stCondLst>
                                  <p:childTnLst>
                                    <p:set>
                                      <p:cBhvr>
                                        <p:cTn id="66" dur="1" fill="hold">
                                          <p:stCondLst>
                                            <p:cond delay="0"/>
                                          </p:stCondLst>
                                        </p:cTn>
                                        <p:tgtEl>
                                          <p:spTgt spid="6">
                                            <p:txEl>
                                              <p:pRg st="8" end="8"/>
                                            </p:txEl>
                                          </p:spTgt>
                                        </p:tgtEl>
                                        <p:attrNameLst>
                                          <p:attrName>style.visibility</p:attrName>
                                        </p:attrNameLst>
                                      </p:cBhvr>
                                      <p:to>
                                        <p:strVal val="visible"/>
                                      </p:to>
                                    </p:set>
                                    <p:animEffect transition="in" filter="fade">
                                      <p:cBhvr>
                                        <p:cTn id="67" dur="1000"/>
                                        <p:tgtEl>
                                          <p:spTgt spid="6">
                                            <p:txEl>
                                              <p:pRg st="8" end="8"/>
                                            </p:txEl>
                                          </p:spTgt>
                                        </p:tgtEl>
                                      </p:cBhvr>
                                    </p:animEffect>
                                    <p:anim calcmode="lin" valueType="num">
                                      <p:cBhvr>
                                        <p:cTn id="68"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69" dur="1000" fill="hold"/>
                                        <p:tgtEl>
                                          <p:spTgt spid="6">
                                            <p:txEl>
                                              <p:pRg st="8" end="8"/>
                                            </p:txEl>
                                          </p:spTgt>
                                        </p:tgtEl>
                                        <p:attrNameLst>
                                          <p:attrName>ppt_y</p:attrName>
                                        </p:attrNameLst>
                                      </p:cBhvr>
                                      <p:tavLst>
                                        <p:tav tm="0">
                                          <p:val>
                                            <p:strVal val="#ppt_y+.1"/>
                                          </p:val>
                                        </p:tav>
                                        <p:tav tm="100000">
                                          <p:val>
                                            <p:strVal val="#ppt_y"/>
                                          </p:val>
                                        </p:tav>
                                      </p:tavLst>
                                    </p:anim>
                                  </p:childTnLst>
                                </p:cTn>
                              </p:par>
                            </p:childTnLst>
                          </p:cTn>
                        </p:par>
                        <p:par>
                          <p:cTn id="70" fill="hold">
                            <p:stCondLst>
                              <p:cond delay="9000"/>
                            </p:stCondLst>
                            <p:childTnLst>
                              <p:par>
                                <p:cTn id="71" presetID="42" presetClass="entr" presetSubtype="0" fill="hold" nodeType="afterEffect">
                                  <p:stCondLst>
                                    <p:cond delay="0"/>
                                  </p:stCondLst>
                                  <p:childTnLst>
                                    <p:set>
                                      <p:cBhvr>
                                        <p:cTn id="72" dur="1" fill="hold">
                                          <p:stCondLst>
                                            <p:cond delay="0"/>
                                          </p:stCondLst>
                                        </p:cTn>
                                        <p:tgtEl>
                                          <p:spTgt spid="6">
                                            <p:txEl>
                                              <p:pRg st="9" end="9"/>
                                            </p:txEl>
                                          </p:spTgt>
                                        </p:tgtEl>
                                        <p:attrNameLst>
                                          <p:attrName>style.visibility</p:attrName>
                                        </p:attrNameLst>
                                      </p:cBhvr>
                                      <p:to>
                                        <p:strVal val="visible"/>
                                      </p:to>
                                    </p:set>
                                    <p:animEffect transition="in" filter="fade">
                                      <p:cBhvr>
                                        <p:cTn id="73" dur="1000"/>
                                        <p:tgtEl>
                                          <p:spTgt spid="6">
                                            <p:txEl>
                                              <p:pRg st="9" end="9"/>
                                            </p:txEl>
                                          </p:spTgt>
                                        </p:tgtEl>
                                      </p:cBhvr>
                                    </p:animEffect>
                                    <p:anim calcmode="lin" valueType="num">
                                      <p:cBhvr>
                                        <p:cTn id="74" dur="1000" fill="hold"/>
                                        <p:tgtEl>
                                          <p:spTgt spid="6">
                                            <p:txEl>
                                              <p:pRg st="9" end="9"/>
                                            </p:txEl>
                                          </p:spTgt>
                                        </p:tgtEl>
                                        <p:attrNameLst>
                                          <p:attrName>ppt_x</p:attrName>
                                        </p:attrNameLst>
                                      </p:cBhvr>
                                      <p:tavLst>
                                        <p:tav tm="0">
                                          <p:val>
                                            <p:strVal val="#ppt_x"/>
                                          </p:val>
                                        </p:tav>
                                        <p:tav tm="100000">
                                          <p:val>
                                            <p:strVal val="#ppt_x"/>
                                          </p:val>
                                        </p:tav>
                                      </p:tavLst>
                                    </p:anim>
                                    <p:anim calcmode="lin" valueType="num">
                                      <p:cBhvr>
                                        <p:cTn id="75" dur="1000" fill="hold"/>
                                        <p:tgtEl>
                                          <p:spTgt spid="6">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53" presetClass="entr" presetSubtype="16" fill="hold" grpId="0" nodeType="clickEffect">
                                  <p:stCondLst>
                                    <p:cond delay="0"/>
                                  </p:stCondLst>
                                  <p:childTnLst>
                                    <p:set>
                                      <p:cBhvr>
                                        <p:cTn id="79" dur="1" fill="hold">
                                          <p:stCondLst>
                                            <p:cond delay="0"/>
                                          </p:stCondLst>
                                        </p:cTn>
                                        <p:tgtEl>
                                          <p:spTgt spid="7"/>
                                        </p:tgtEl>
                                        <p:attrNameLst>
                                          <p:attrName>style.visibility</p:attrName>
                                        </p:attrNameLst>
                                      </p:cBhvr>
                                      <p:to>
                                        <p:strVal val="visible"/>
                                      </p:to>
                                    </p:set>
                                    <p:anim calcmode="lin" valueType="num">
                                      <p:cBhvr>
                                        <p:cTn id="80" dur="500" fill="hold"/>
                                        <p:tgtEl>
                                          <p:spTgt spid="7"/>
                                        </p:tgtEl>
                                        <p:attrNameLst>
                                          <p:attrName>ppt_w</p:attrName>
                                        </p:attrNameLst>
                                      </p:cBhvr>
                                      <p:tavLst>
                                        <p:tav tm="0">
                                          <p:val>
                                            <p:fltVal val="0"/>
                                          </p:val>
                                        </p:tav>
                                        <p:tav tm="100000">
                                          <p:val>
                                            <p:strVal val="#ppt_w"/>
                                          </p:val>
                                        </p:tav>
                                      </p:tavLst>
                                    </p:anim>
                                    <p:anim calcmode="lin" valueType="num">
                                      <p:cBhvr>
                                        <p:cTn id="81" dur="500" fill="hold"/>
                                        <p:tgtEl>
                                          <p:spTgt spid="7"/>
                                        </p:tgtEl>
                                        <p:attrNameLst>
                                          <p:attrName>ppt_h</p:attrName>
                                        </p:attrNameLst>
                                      </p:cBhvr>
                                      <p:tavLst>
                                        <p:tav tm="0">
                                          <p:val>
                                            <p:fltVal val="0"/>
                                          </p:val>
                                        </p:tav>
                                        <p:tav tm="100000">
                                          <p:val>
                                            <p:strVal val="#ppt_h"/>
                                          </p:val>
                                        </p:tav>
                                      </p:tavLst>
                                    </p:anim>
                                    <p:animEffect transition="in" filter="fade">
                                      <p:cBhvr>
                                        <p:cTn id="82" dur="500"/>
                                        <p:tgtEl>
                                          <p:spTgt spid="7"/>
                                        </p:tgtEl>
                                      </p:cBhvr>
                                    </p:animEffect>
                                  </p:childTnLst>
                                </p:cTn>
                              </p:par>
                            </p:childTnLst>
                          </p:cTn>
                        </p:par>
                      </p:childTnLst>
                    </p:cTn>
                  </p:par>
                  <p:par>
                    <p:cTn id="83" fill="hold">
                      <p:stCondLst>
                        <p:cond delay="indefinite"/>
                      </p:stCondLst>
                      <p:childTnLst>
                        <p:par>
                          <p:cTn id="84" fill="hold">
                            <p:stCondLst>
                              <p:cond delay="0"/>
                            </p:stCondLst>
                            <p:childTnLst>
                              <p:par>
                                <p:cTn id="85" presetID="42" presetClass="entr" presetSubtype="0" fill="hold" nodeType="clickEffect">
                                  <p:stCondLst>
                                    <p:cond delay="0"/>
                                  </p:stCondLst>
                                  <p:childTnLst>
                                    <p:set>
                                      <p:cBhvr>
                                        <p:cTn id="86" dur="1" fill="hold">
                                          <p:stCondLst>
                                            <p:cond delay="0"/>
                                          </p:stCondLst>
                                        </p:cTn>
                                        <p:tgtEl>
                                          <p:spTgt spid="7">
                                            <p:txEl>
                                              <p:pRg st="0" end="0"/>
                                            </p:txEl>
                                          </p:spTgt>
                                        </p:tgtEl>
                                        <p:attrNameLst>
                                          <p:attrName>style.visibility</p:attrName>
                                        </p:attrNameLst>
                                      </p:cBhvr>
                                      <p:to>
                                        <p:strVal val="visible"/>
                                      </p:to>
                                    </p:set>
                                    <p:animEffect transition="in" filter="fade">
                                      <p:cBhvr>
                                        <p:cTn id="87" dur="1000"/>
                                        <p:tgtEl>
                                          <p:spTgt spid="7">
                                            <p:txEl>
                                              <p:pRg st="0" end="0"/>
                                            </p:txEl>
                                          </p:spTgt>
                                        </p:tgtEl>
                                      </p:cBhvr>
                                    </p:animEffect>
                                    <p:anim calcmode="lin" valueType="num">
                                      <p:cBhvr>
                                        <p:cTn id="8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8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par>
                          <p:cTn id="90" fill="hold">
                            <p:stCondLst>
                              <p:cond delay="1000"/>
                            </p:stCondLst>
                            <p:childTnLst>
                              <p:par>
                                <p:cTn id="91" presetID="42" presetClass="entr" presetSubtype="0" fill="hold" nodeType="afterEffect">
                                  <p:stCondLst>
                                    <p:cond delay="0"/>
                                  </p:stCondLst>
                                  <p:childTnLst>
                                    <p:set>
                                      <p:cBhvr>
                                        <p:cTn id="92" dur="1" fill="hold">
                                          <p:stCondLst>
                                            <p:cond delay="0"/>
                                          </p:stCondLst>
                                        </p:cTn>
                                        <p:tgtEl>
                                          <p:spTgt spid="7">
                                            <p:txEl>
                                              <p:pRg st="1" end="1"/>
                                            </p:txEl>
                                          </p:spTgt>
                                        </p:tgtEl>
                                        <p:attrNameLst>
                                          <p:attrName>style.visibility</p:attrName>
                                        </p:attrNameLst>
                                      </p:cBhvr>
                                      <p:to>
                                        <p:strVal val="visible"/>
                                      </p:to>
                                    </p:set>
                                    <p:animEffect transition="in" filter="fade">
                                      <p:cBhvr>
                                        <p:cTn id="93" dur="1000"/>
                                        <p:tgtEl>
                                          <p:spTgt spid="7">
                                            <p:txEl>
                                              <p:pRg st="1" end="1"/>
                                            </p:txEl>
                                          </p:spTgt>
                                        </p:tgtEl>
                                      </p:cBhvr>
                                    </p:animEffect>
                                    <p:anim calcmode="lin" valueType="num">
                                      <p:cBhvr>
                                        <p:cTn id="94"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95"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par>
                          <p:cTn id="96" fill="hold">
                            <p:stCondLst>
                              <p:cond delay="2000"/>
                            </p:stCondLst>
                            <p:childTnLst>
                              <p:par>
                                <p:cTn id="97" presetID="42" presetClass="entr" presetSubtype="0" fill="hold" nodeType="afterEffect">
                                  <p:stCondLst>
                                    <p:cond delay="0"/>
                                  </p:stCondLst>
                                  <p:childTnLst>
                                    <p:set>
                                      <p:cBhvr>
                                        <p:cTn id="98" dur="1" fill="hold">
                                          <p:stCondLst>
                                            <p:cond delay="0"/>
                                          </p:stCondLst>
                                        </p:cTn>
                                        <p:tgtEl>
                                          <p:spTgt spid="7">
                                            <p:txEl>
                                              <p:pRg st="2" end="2"/>
                                            </p:txEl>
                                          </p:spTgt>
                                        </p:tgtEl>
                                        <p:attrNameLst>
                                          <p:attrName>style.visibility</p:attrName>
                                        </p:attrNameLst>
                                      </p:cBhvr>
                                      <p:to>
                                        <p:strVal val="visible"/>
                                      </p:to>
                                    </p:set>
                                    <p:animEffect transition="in" filter="fade">
                                      <p:cBhvr>
                                        <p:cTn id="99" dur="1000"/>
                                        <p:tgtEl>
                                          <p:spTgt spid="7">
                                            <p:txEl>
                                              <p:pRg st="2" end="2"/>
                                            </p:txEl>
                                          </p:spTgt>
                                        </p:tgtEl>
                                      </p:cBhvr>
                                    </p:animEffect>
                                    <p:anim calcmode="lin" valueType="num">
                                      <p:cBhvr>
                                        <p:cTn id="10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0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par>
                          <p:cTn id="102" fill="hold">
                            <p:stCondLst>
                              <p:cond delay="3000"/>
                            </p:stCondLst>
                            <p:childTnLst>
                              <p:par>
                                <p:cTn id="103" presetID="42" presetClass="entr" presetSubtype="0" fill="hold" nodeType="afterEffect">
                                  <p:stCondLst>
                                    <p:cond delay="0"/>
                                  </p:stCondLst>
                                  <p:childTnLst>
                                    <p:set>
                                      <p:cBhvr>
                                        <p:cTn id="104" dur="1" fill="hold">
                                          <p:stCondLst>
                                            <p:cond delay="0"/>
                                          </p:stCondLst>
                                        </p:cTn>
                                        <p:tgtEl>
                                          <p:spTgt spid="7">
                                            <p:txEl>
                                              <p:pRg st="3" end="3"/>
                                            </p:txEl>
                                          </p:spTgt>
                                        </p:tgtEl>
                                        <p:attrNameLst>
                                          <p:attrName>style.visibility</p:attrName>
                                        </p:attrNameLst>
                                      </p:cBhvr>
                                      <p:to>
                                        <p:strVal val="visible"/>
                                      </p:to>
                                    </p:set>
                                    <p:animEffect transition="in" filter="fade">
                                      <p:cBhvr>
                                        <p:cTn id="105" dur="1000"/>
                                        <p:tgtEl>
                                          <p:spTgt spid="7">
                                            <p:txEl>
                                              <p:pRg st="3" end="3"/>
                                            </p:txEl>
                                          </p:spTgt>
                                        </p:tgtEl>
                                      </p:cBhvr>
                                    </p:animEffect>
                                    <p:anim calcmode="lin" valueType="num">
                                      <p:cBhvr>
                                        <p:cTn id="106"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107"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par>
                          <p:cTn id="108" fill="hold">
                            <p:stCondLst>
                              <p:cond delay="4000"/>
                            </p:stCondLst>
                            <p:childTnLst>
                              <p:par>
                                <p:cTn id="109" presetID="42" presetClass="entr" presetSubtype="0" fill="hold" nodeType="afterEffect">
                                  <p:stCondLst>
                                    <p:cond delay="0"/>
                                  </p:stCondLst>
                                  <p:childTnLst>
                                    <p:set>
                                      <p:cBhvr>
                                        <p:cTn id="110" dur="1" fill="hold">
                                          <p:stCondLst>
                                            <p:cond delay="0"/>
                                          </p:stCondLst>
                                        </p:cTn>
                                        <p:tgtEl>
                                          <p:spTgt spid="7">
                                            <p:txEl>
                                              <p:pRg st="4" end="4"/>
                                            </p:txEl>
                                          </p:spTgt>
                                        </p:tgtEl>
                                        <p:attrNameLst>
                                          <p:attrName>style.visibility</p:attrName>
                                        </p:attrNameLst>
                                      </p:cBhvr>
                                      <p:to>
                                        <p:strVal val="visible"/>
                                      </p:to>
                                    </p:set>
                                    <p:animEffect transition="in" filter="fade">
                                      <p:cBhvr>
                                        <p:cTn id="111" dur="1000"/>
                                        <p:tgtEl>
                                          <p:spTgt spid="7">
                                            <p:txEl>
                                              <p:pRg st="4" end="4"/>
                                            </p:txEl>
                                          </p:spTgt>
                                        </p:tgtEl>
                                      </p:cBhvr>
                                    </p:animEffect>
                                    <p:anim calcmode="lin" valueType="num">
                                      <p:cBhvr>
                                        <p:cTn id="11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113"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533400" y="2209800"/>
            <a:ext cx="7880684" cy="1938992"/>
          </a:xfrm>
          <a:prstGeom prst="rect">
            <a:avLst/>
          </a:prstGeom>
          <a:solidFill>
            <a:schemeClr val="tx1">
              <a:alpha val="82000"/>
            </a:schemeClr>
          </a:solidFill>
          <a:ln>
            <a:solidFill>
              <a:schemeClr val="bg1"/>
            </a:solidFill>
          </a:ln>
        </p:spPr>
        <p:txBody>
          <a:bodyPr wrap="square" numCol="1" spcCol="1097280" rtlCol="0">
            <a:spAutoFit/>
          </a:bodyPr>
          <a:lstStyle/>
          <a:p>
            <a:pPr algn="ctr"/>
            <a:r>
              <a:rPr lang="en-US" sz="3000" dirty="0">
                <a:solidFill>
                  <a:schemeClr val="bg1"/>
                </a:solidFill>
                <a:latin typeface="Calibri" panose="020F0502020204030204" pitchFamily="34" charset="0"/>
                <a:cs typeface="Calibri" panose="020F0502020204030204" pitchFamily="34" charset="0"/>
              </a:rPr>
              <a:t>Current social reasoning claims that the Bible system of morality is invalid, archaic, filled with weakness, has slowed the progress of mankind, and has filled us with puritanical hang-ups.</a:t>
            </a:r>
          </a:p>
        </p:txBody>
      </p:sp>
      <p:sp>
        <p:nvSpPr>
          <p:cNvPr id="8" name="TextBox 7"/>
          <p:cNvSpPr txBox="1"/>
          <p:nvPr/>
        </p:nvSpPr>
        <p:spPr>
          <a:xfrm>
            <a:off x="533400" y="4648200"/>
            <a:ext cx="7880684" cy="1477328"/>
          </a:xfrm>
          <a:prstGeom prst="rect">
            <a:avLst/>
          </a:prstGeom>
          <a:solidFill>
            <a:schemeClr val="tx1">
              <a:alpha val="82000"/>
            </a:schemeClr>
          </a:solidFill>
          <a:ln>
            <a:solidFill>
              <a:schemeClr val="bg1"/>
            </a:solidFill>
          </a:ln>
        </p:spPr>
        <p:txBody>
          <a:bodyPr wrap="square" numCol="1" spcCol="1097280" rtlCol="0">
            <a:spAutoFit/>
          </a:bodyPr>
          <a:lstStyle/>
          <a:p>
            <a:pPr algn="ctr"/>
            <a:r>
              <a:rPr lang="en-US" sz="3000" dirty="0">
                <a:solidFill>
                  <a:schemeClr val="bg1"/>
                </a:solidFill>
                <a:latin typeface="Calibri" panose="020F0502020204030204" pitchFamily="34" charset="0"/>
                <a:cs typeface="Calibri" panose="020F0502020204030204" pitchFamily="34" charset="0"/>
              </a:rPr>
              <a:t>Blurring the lines, and replacing black and white with gray is how the devil slowly draws us into his plan of condemnation.</a:t>
            </a:r>
          </a:p>
        </p:txBody>
      </p:sp>
      <p:sp>
        <p:nvSpPr>
          <p:cNvPr id="6" name="TextBox 5">
            <a:extLst>
              <a:ext uri="{FF2B5EF4-FFF2-40B4-BE49-F238E27FC236}">
                <a16:creationId xmlns:a16="http://schemas.microsoft.com/office/drawing/2014/main" id="{D8BF28BD-7614-4091-B3D9-52E2344DAE5A}"/>
              </a:ext>
            </a:extLst>
          </p:cNvPr>
          <p:cNvSpPr txBox="1"/>
          <p:nvPr/>
        </p:nvSpPr>
        <p:spPr>
          <a:xfrm>
            <a:off x="152399" y="228600"/>
            <a:ext cx="8839200" cy="861774"/>
          </a:xfrm>
          <a:prstGeom prst="rect">
            <a:avLst/>
          </a:prstGeom>
          <a:noFill/>
        </p:spPr>
        <p:txBody>
          <a:bodyPr wrap="square" numCol="1" spcCol="1097280" rtlCol="0">
            <a:spAutoFit/>
          </a:bodyPr>
          <a:lstStyle/>
          <a:p>
            <a:pPr algn="ctr">
              <a:lnSpc>
                <a:spcPts val="6000"/>
              </a:lnSpc>
            </a:pPr>
            <a:r>
              <a:rPr lang="en-US" sz="5000" b="1" i="1" dirty="0">
                <a:solidFill>
                  <a:srgbClr val="FFFF00"/>
                </a:solidFill>
                <a:effectLst>
                  <a:outerShdw blurRad="50800" dist="63500" dir="2700000" algn="tl" rotWithShape="0">
                    <a:prstClr val="black"/>
                  </a:outerShdw>
                </a:effectLst>
                <a:latin typeface="Cambria" panose="02040503050406030204" pitchFamily="18" charset="0"/>
              </a:rPr>
              <a:t>Two Plans – Two Outcomes</a:t>
            </a:r>
          </a:p>
        </p:txBody>
      </p:sp>
    </p:spTree>
    <p:extLst>
      <p:ext uri="{BB962C8B-B14F-4D97-AF65-F5344CB8AC3E}">
        <p14:creationId xmlns:p14="http://schemas.microsoft.com/office/powerpoint/2010/main" val="2431204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053"/>
            <a:ext cx="9144000" cy="6858000"/>
          </a:xfrm>
          <a:prstGeom prst="rect">
            <a:avLst/>
          </a:prstGeom>
        </p:spPr>
      </p:pic>
      <p:sp>
        <p:nvSpPr>
          <p:cNvPr id="5" name="TextBox 4"/>
          <p:cNvSpPr txBox="1"/>
          <p:nvPr/>
        </p:nvSpPr>
        <p:spPr>
          <a:xfrm>
            <a:off x="1185110" y="2362200"/>
            <a:ext cx="7315200" cy="3247043"/>
          </a:xfrm>
          <a:prstGeom prst="rect">
            <a:avLst/>
          </a:prstGeom>
          <a:solidFill>
            <a:schemeClr val="tx1">
              <a:alpha val="82000"/>
            </a:schemeClr>
          </a:solidFill>
          <a:ln>
            <a:solidFill>
              <a:schemeClr val="bg1"/>
            </a:solidFill>
          </a:ln>
        </p:spPr>
        <p:txBody>
          <a:bodyPr wrap="square" numCol="1" spcCol="1097280" rtlCol="0">
            <a:spAutoFit/>
          </a:bodyPr>
          <a:lstStyle/>
          <a:p>
            <a:pPr algn="ctr"/>
            <a:r>
              <a:rPr lang="en-US" sz="3000" b="1" dirty="0">
                <a:solidFill>
                  <a:schemeClr val="bg1"/>
                </a:solidFill>
                <a:latin typeface="Calibri" panose="020F0502020204030204" pitchFamily="34" charset="0"/>
                <a:cs typeface="Calibri" panose="020F0502020204030204" pitchFamily="34" charset="0"/>
              </a:rPr>
              <a:t>1 Peter 4:3-5</a:t>
            </a:r>
          </a:p>
          <a:p>
            <a:pPr algn="ctr"/>
            <a:r>
              <a:rPr lang="en-US" sz="2500" dirty="0">
                <a:solidFill>
                  <a:schemeClr val="bg1"/>
                </a:solidFill>
                <a:latin typeface="Calibri" panose="020F0502020204030204" pitchFamily="34" charset="0"/>
                <a:cs typeface="Calibri" panose="020F0502020204030204" pitchFamily="34" charset="0"/>
              </a:rPr>
              <a:t>“The time that is past suffices for doing what the Gentiles want to do, living in sensuality, passions, drunkenness, orgies, drinking parties, and lawless idolatry. With respect to this they are surprised when you do not join them in the same flood of debauchery, and they malign you; but they will give account to him who is ready to judge the living and the dead.” </a:t>
            </a:r>
          </a:p>
        </p:txBody>
      </p:sp>
      <p:sp>
        <p:nvSpPr>
          <p:cNvPr id="6" name="TextBox 5">
            <a:extLst>
              <a:ext uri="{FF2B5EF4-FFF2-40B4-BE49-F238E27FC236}">
                <a16:creationId xmlns:a16="http://schemas.microsoft.com/office/drawing/2014/main" id="{C793D41E-C5EA-4D57-BEDF-076B59762E8C}"/>
              </a:ext>
            </a:extLst>
          </p:cNvPr>
          <p:cNvSpPr txBox="1"/>
          <p:nvPr/>
        </p:nvSpPr>
        <p:spPr>
          <a:xfrm>
            <a:off x="152399" y="228600"/>
            <a:ext cx="8839200" cy="861774"/>
          </a:xfrm>
          <a:prstGeom prst="rect">
            <a:avLst/>
          </a:prstGeom>
          <a:noFill/>
        </p:spPr>
        <p:txBody>
          <a:bodyPr wrap="square" numCol="1" spcCol="1097280" rtlCol="0">
            <a:spAutoFit/>
          </a:bodyPr>
          <a:lstStyle/>
          <a:p>
            <a:pPr algn="ctr">
              <a:lnSpc>
                <a:spcPts val="6000"/>
              </a:lnSpc>
            </a:pPr>
            <a:r>
              <a:rPr lang="en-US" sz="5000" b="1" i="1" dirty="0">
                <a:solidFill>
                  <a:srgbClr val="FFFF00"/>
                </a:solidFill>
                <a:effectLst>
                  <a:outerShdw blurRad="50800" dist="63500" dir="2700000" algn="tl" rotWithShape="0">
                    <a:prstClr val="black"/>
                  </a:outerShdw>
                </a:effectLst>
                <a:latin typeface="Cambria" panose="02040503050406030204" pitchFamily="18" charset="0"/>
              </a:rPr>
              <a:t>Two Plans – Two Outcomes</a:t>
            </a:r>
          </a:p>
        </p:txBody>
      </p:sp>
    </p:spTree>
    <p:extLst>
      <p:ext uri="{BB962C8B-B14F-4D97-AF65-F5344CB8AC3E}">
        <p14:creationId xmlns:p14="http://schemas.microsoft.com/office/powerpoint/2010/main" val="2790753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053"/>
            <a:ext cx="9144000" cy="6858000"/>
          </a:xfrm>
          <a:prstGeom prst="rect">
            <a:avLst/>
          </a:prstGeom>
        </p:spPr>
      </p:pic>
      <p:sp>
        <p:nvSpPr>
          <p:cNvPr id="5" name="TextBox 4"/>
          <p:cNvSpPr txBox="1"/>
          <p:nvPr/>
        </p:nvSpPr>
        <p:spPr>
          <a:xfrm>
            <a:off x="994610" y="3276600"/>
            <a:ext cx="7505700" cy="1323439"/>
          </a:xfrm>
          <a:prstGeom prst="rect">
            <a:avLst/>
          </a:prstGeom>
          <a:solidFill>
            <a:schemeClr val="tx1">
              <a:alpha val="82000"/>
            </a:schemeClr>
          </a:solidFill>
          <a:ln>
            <a:solidFill>
              <a:schemeClr val="bg1"/>
            </a:solidFill>
          </a:ln>
        </p:spPr>
        <p:txBody>
          <a:bodyPr wrap="square" numCol="1" spcCol="1097280" rtlCol="0">
            <a:spAutoFit/>
          </a:bodyPr>
          <a:lstStyle/>
          <a:p>
            <a:pPr algn="ctr"/>
            <a:r>
              <a:rPr lang="en-US" sz="4000" b="1" dirty="0">
                <a:solidFill>
                  <a:schemeClr val="bg1"/>
                </a:solidFill>
                <a:latin typeface="Calibri" panose="020F0502020204030204" pitchFamily="34" charset="0"/>
                <a:cs typeface="Calibri" panose="020F0502020204030204" pitchFamily="34" charset="0"/>
              </a:rPr>
              <a:t>Let’s look at some of the ways Satan’s plan tries to validate itself. </a:t>
            </a:r>
            <a:endParaRPr lang="en-US" sz="4000"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3EE99C75-DB92-446B-90A5-80193B124891}"/>
              </a:ext>
            </a:extLst>
          </p:cNvPr>
          <p:cNvSpPr txBox="1"/>
          <p:nvPr/>
        </p:nvSpPr>
        <p:spPr>
          <a:xfrm>
            <a:off x="152399" y="228600"/>
            <a:ext cx="8839200" cy="861774"/>
          </a:xfrm>
          <a:prstGeom prst="rect">
            <a:avLst/>
          </a:prstGeom>
          <a:noFill/>
        </p:spPr>
        <p:txBody>
          <a:bodyPr wrap="square" numCol="1" spcCol="1097280" rtlCol="0">
            <a:spAutoFit/>
          </a:bodyPr>
          <a:lstStyle/>
          <a:p>
            <a:pPr algn="ctr">
              <a:lnSpc>
                <a:spcPts val="6000"/>
              </a:lnSpc>
            </a:pPr>
            <a:r>
              <a:rPr lang="en-US" sz="5000" b="1" i="1" dirty="0">
                <a:solidFill>
                  <a:srgbClr val="FFFF00"/>
                </a:solidFill>
                <a:effectLst>
                  <a:outerShdw blurRad="50800" dist="63500" dir="2700000" algn="tl" rotWithShape="0">
                    <a:prstClr val="black"/>
                  </a:outerShdw>
                </a:effectLst>
                <a:latin typeface="Cambria" panose="02040503050406030204" pitchFamily="18" charset="0"/>
              </a:rPr>
              <a:t>Two Plans – Two Outcomes</a:t>
            </a:r>
          </a:p>
        </p:txBody>
      </p:sp>
    </p:spTree>
    <p:extLst>
      <p:ext uri="{BB962C8B-B14F-4D97-AF65-F5344CB8AC3E}">
        <p14:creationId xmlns:p14="http://schemas.microsoft.com/office/powerpoint/2010/main" val="3903567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78053"/>
          </a:xfrm>
          <a:prstGeom prst="rect">
            <a:avLst/>
          </a:prstGeom>
        </p:spPr>
      </p:pic>
      <p:sp>
        <p:nvSpPr>
          <p:cNvPr id="3" name="TextBox 2"/>
          <p:cNvSpPr txBox="1"/>
          <p:nvPr/>
        </p:nvSpPr>
        <p:spPr>
          <a:xfrm>
            <a:off x="990600" y="227404"/>
            <a:ext cx="7696200" cy="2015936"/>
          </a:xfrm>
          <a:prstGeom prst="rect">
            <a:avLst/>
          </a:prstGeom>
          <a:noFill/>
        </p:spPr>
        <p:txBody>
          <a:bodyPr wrap="square" numCol="1" spcCol="1097280" rtlCol="0">
            <a:spAutoFit/>
          </a:bodyPr>
          <a:lstStyle/>
          <a:p>
            <a:pPr algn="ctr"/>
            <a:r>
              <a:rPr lang="en-US" sz="5500" b="1" i="1" dirty="0">
                <a:solidFill>
                  <a:srgbClr val="0070C0"/>
                </a:solidFill>
                <a:effectLst>
                  <a:outerShdw blurRad="50800" dist="63500" dir="2700000" algn="tl" rotWithShape="0">
                    <a:prstClr val="black"/>
                  </a:outerShdw>
                </a:effectLst>
                <a:latin typeface="Cambria" panose="02040503050406030204" pitchFamily="18" charset="0"/>
              </a:rPr>
              <a:t>“Everyone Is Doing It”</a:t>
            </a:r>
            <a:endParaRPr lang="en-US" sz="3500" i="1" dirty="0">
              <a:solidFill>
                <a:srgbClr val="0070C0"/>
              </a:solidFill>
              <a:effectLst>
                <a:outerShdw blurRad="50800" dist="63500" dir="2700000" algn="tl" rotWithShape="0">
                  <a:prstClr val="black"/>
                </a:outerShdw>
              </a:effectLst>
              <a:latin typeface="Cambria" panose="02040503050406030204" pitchFamily="18" charset="0"/>
            </a:endParaRPr>
          </a:p>
          <a:p>
            <a:pPr algn="ctr"/>
            <a:r>
              <a:rPr lang="en-US" sz="3500" i="1" dirty="0">
                <a:effectLst>
                  <a:outerShdw blurRad="50800" dist="63500" dir="2700000" algn="tl" rotWithShape="0">
                    <a:prstClr val="black"/>
                  </a:outerShdw>
                </a:effectLst>
                <a:latin typeface="Cambria" panose="02040503050406030204" pitchFamily="18" charset="0"/>
              </a:rPr>
              <a:t>Standard is the will of the majority.</a:t>
            </a:r>
          </a:p>
          <a:p>
            <a:pPr algn="ctr"/>
            <a:r>
              <a:rPr lang="en-US" sz="3500" i="1" dirty="0">
                <a:effectLst>
                  <a:outerShdw blurRad="50800" dist="63500" dir="2700000" algn="tl" rotWithShape="0">
                    <a:prstClr val="black"/>
                  </a:outerShdw>
                </a:effectLst>
                <a:latin typeface="Cambria" panose="02040503050406030204" pitchFamily="18" charset="0"/>
              </a:rPr>
              <a:t>Majority determines right and wrong</a:t>
            </a:r>
            <a:endParaRPr lang="en-US" sz="5500" i="1" dirty="0">
              <a:effectLst>
                <a:outerShdw blurRad="50800" dist="63500" dir="2700000" algn="tl" rotWithShape="0">
                  <a:prstClr val="black"/>
                </a:outerShdw>
              </a:effectLst>
              <a:latin typeface="Cambria" panose="02040503050406030204" pitchFamily="18" charset="0"/>
            </a:endParaRPr>
          </a:p>
        </p:txBody>
      </p:sp>
      <p:sp>
        <p:nvSpPr>
          <p:cNvPr id="5" name="TextBox 4"/>
          <p:cNvSpPr txBox="1"/>
          <p:nvPr/>
        </p:nvSpPr>
        <p:spPr>
          <a:xfrm>
            <a:off x="1734552" y="2502828"/>
            <a:ext cx="5674895" cy="2169825"/>
          </a:xfrm>
          <a:prstGeom prst="rect">
            <a:avLst/>
          </a:prstGeom>
          <a:solidFill>
            <a:schemeClr val="tx1">
              <a:alpha val="82000"/>
            </a:schemeClr>
          </a:solidFill>
          <a:ln>
            <a:solidFill>
              <a:schemeClr val="bg1"/>
            </a:solidFill>
          </a:ln>
        </p:spPr>
        <p:txBody>
          <a:bodyPr wrap="square" numCol="1" spcCol="1097280" rtlCol="0">
            <a:spAutoFit/>
          </a:bodyPr>
          <a:lstStyle/>
          <a:p>
            <a:pPr algn="ctr"/>
            <a:r>
              <a:rPr lang="en-US" sz="2500" b="1" dirty="0">
                <a:solidFill>
                  <a:schemeClr val="bg1"/>
                </a:solidFill>
                <a:latin typeface="Calibri" panose="020F0502020204030204" pitchFamily="34" charset="0"/>
                <a:cs typeface="Calibri" panose="020F0502020204030204" pitchFamily="34" charset="0"/>
              </a:rPr>
              <a:t>Matthew 7:13-14</a:t>
            </a:r>
          </a:p>
          <a:p>
            <a:pPr algn="ctr"/>
            <a:r>
              <a:rPr lang="en-US" sz="2200" i="1" dirty="0">
                <a:solidFill>
                  <a:schemeClr val="bg1"/>
                </a:solidFill>
                <a:latin typeface="Calibri" panose="020F0502020204030204" pitchFamily="34" charset="0"/>
                <a:cs typeface="Calibri" panose="020F0502020204030204" pitchFamily="34" charset="0"/>
              </a:rPr>
              <a:t>"Enter by the narrow gate. For the gate is wide and the way is easy that leads to destruction, and those who enter by it are many.  For the gate is narrow and the way is hard that leads to life, and those who find it are few.” </a:t>
            </a:r>
          </a:p>
        </p:txBody>
      </p:sp>
      <p:sp>
        <p:nvSpPr>
          <p:cNvPr id="6" name="TextBox 5"/>
          <p:cNvSpPr txBox="1"/>
          <p:nvPr/>
        </p:nvSpPr>
        <p:spPr>
          <a:xfrm>
            <a:off x="1734552" y="4823622"/>
            <a:ext cx="5674895" cy="1831271"/>
          </a:xfrm>
          <a:prstGeom prst="rect">
            <a:avLst/>
          </a:prstGeom>
          <a:solidFill>
            <a:schemeClr val="tx1">
              <a:alpha val="82000"/>
            </a:schemeClr>
          </a:solidFill>
          <a:ln>
            <a:solidFill>
              <a:schemeClr val="bg1"/>
            </a:solidFill>
          </a:ln>
        </p:spPr>
        <p:txBody>
          <a:bodyPr wrap="square" numCol="1" spcCol="1097280" rtlCol="0">
            <a:spAutoFit/>
          </a:bodyPr>
          <a:lstStyle/>
          <a:p>
            <a:pPr algn="ctr"/>
            <a:r>
              <a:rPr lang="en-US" sz="2500" b="1" dirty="0">
                <a:solidFill>
                  <a:schemeClr val="bg1"/>
                </a:solidFill>
                <a:latin typeface="Calibri" panose="020F0502020204030204" pitchFamily="34" charset="0"/>
                <a:cs typeface="Calibri" panose="020F0502020204030204" pitchFamily="34" charset="0"/>
              </a:rPr>
              <a:t>2 Corinthians 4:4</a:t>
            </a:r>
          </a:p>
          <a:p>
            <a:pPr algn="ctr"/>
            <a:r>
              <a:rPr lang="en-US" sz="2200" i="1" dirty="0">
                <a:solidFill>
                  <a:schemeClr val="bg1"/>
                </a:solidFill>
                <a:latin typeface="Calibri" panose="020F0502020204030204" pitchFamily="34" charset="0"/>
                <a:cs typeface="Calibri" panose="020F0502020204030204" pitchFamily="34" charset="0"/>
              </a:rPr>
              <a:t>“In their case the god of this world has blinded the minds of the unbelievers, to keep them from seeing the light of the gospel of the glory of Christ, who is the image of God.” </a:t>
            </a:r>
          </a:p>
        </p:txBody>
      </p:sp>
    </p:spTree>
    <p:extLst>
      <p:ext uri="{BB962C8B-B14F-4D97-AF65-F5344CB8AC3E}">
        <p14:creationId xmlns:p14="http://schemas.microsoft.com/office/powerpoint/2010/main" val="487238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0211"/>
            <a:ext cx="9144000" cy="6878053"/>
          </a:xfrm>
          <a:prstGeom prst="rect">
            <a:avLst/>
          </a:prstGeom>
        </p:spPr>
      </p:pic>
      <p:sp>
        <p:nvSpPr>
          <p:cNvPr id="3" name="TextBox 2"/>
          <p:cNvSpPr txBox="1"/>
          <p:nvPr/>
        </p:nvSpPr>
        <p:spPr>
          <a:xfrm>
            <a:off x="30078" y="299001"/>
            <a:ext cx="9067800" cy="1938992"/>
          </a:xfrm>
          <a:prstGeom prst="rect">
            <a:avLst/>
          </a:prstGeom>
          <a:noFill/>
        </p:spPr>
        <p:txBody>
          <a:bodyPr wrap="square" numCol="1" spcCol="1097280" rtlCol="0">
            <a:spAutoFit/>
          </a:bodyPr>
          <a:lstStyle/>
          <a:p>
            <a:pPr algn="ctr"/>
            <a:r>
              <a:rPr lang="en-US" sz="5000" b="1" i="1" dirty="0">
                <a:solidFill>
                  <a:srgbClr val="0070C0"/>
                </a:solidFill>
                <a:effectLst>
                  <a:outerShdw blurRad="50800" dist="63500" dir="2700000" algn="tl" rotWithShape="0">
                    <a:prstClr val="black"/>
                  </a:outerShdw>
                </a:effectLst>
                <a:latin typeface="Cambria" panose="02040503050406030204" pitchFamily="18" charset="0"/>
              </a:rPr>
              <a:t>“As Long As No One Gets Hurt”</a:t>
            </a:r>
            <a:endParaRPr lang="en-US" sz="5000" i="1" dirty="0">
              <a:solidFill>
                <a:srgbClr val="0070C0"/>
              </a:solidFill>
              <a:effectLst>
                <a:outerShdw blurRad="50800" dist="63500" dir="2700000" algn="tl" rotWithShape="0">
                  <a:prstClr val="black"/>
                </a:outerShdw>
              </a:effectLst>
              <a:latin typeface="Cambria" panose="02040503050406030204" pitchFamily="18" charset="0"/>
            </a:endParaRPr>
          </a:p>
          <a:p>
            <a:pPr algn="ctr"/>
            <a:r>
              <a:rPr lang="en-US" sz="3500" i="1" dirty="0">
                <a:effectLst>
                  <a:outerShdw blurRad="50800" dist="63500" dir="2700000" algn="tl" rotWithShape="0">
                    <a:prstClr val="black"/>
                  </a:outerShdw>
                </a:effectLst>
                <a:latin typeface="Cambria" panose="02040503050406030204" pitchFamily="18" charset="0"/>
              </a:rPr>
              <a:t>The Results Are All That Is Important</a:t>
            </a:r>
          </a:p>
          <a:p>
            <a:pPr algn="ctr"/>
            <a:r>
              <a:rPr lang="en-US" sz="3500" i="1" dirty="0">
                <a:effectLst>
                  <a:outerShdw blurRad="50800" dist="63500" dir="2700000" algn="tl" rotWithShape="0">
                    <a:prstClr val="black"/>
                  </a:outerShdw>
                </a:effectLst>
                <a:latin typeface="Cambria" panose="02040503050406030204" pitchFamily="18" charset="0"/>
              </a:rPr>
              <a:t>Consensual = Moral?</a:t>
            </a:r>
            <a:endParaRPr lang="en-US" sz="5500" i="1" dirty="0">
              <a:effectLst>
                <a:outerShdw blurRad="50800" dist="63500" dir="2700000" algn="tl" rotWithShape="0">
                  <a:prstClr val="black"/>
                </a:outerShdw>
              </a:effectLst>
              <a:latin typeface="Cambria" panose="02040503050406030204" pitchFamily="18" charset="0"/>
            </a:endParaRPr>
          </a:p>
        </p:txBody>
      </p:sp>
      <p:sp>
        <p:nvSpPr>
          <p:cNvPr id="5" name="TextBox 4"/>
          <p:cNvSpPr txBox="1"/>
          <p:nvPr/>
        </p:nvSpPr>
        <p:spPr>
          <a:xfrm>
            <a:off x="594561" y="2379852"/>
            <a:ext cx="7954878" cy="2846933"/>
          </a:xfrm>
          <a:prstGeom prst="rect">
            <a:avLst/>
          </a:prstGeom>
          <a:solidFill>
            <a:schemeClr val="tx1">
              <a:alpha val="82000"/>
            </a:schemeClr>
          </a:solidFill>
          <a:ln>
            <a:solidFill>
              <a:schemeClr val="bg1"/>
            </a:solidFill>
          </a:ln>
        </p:spPr>
        <p:txBody>
          <a:bodyPr wrap="square" numCol="1" spcCol="1097280" rtlCol="0">
            <a:spAutoFit/>
          </a:bodyPr>
          <a:lstStyle/>
          <a:p>
            <a:pPr algn="ctr"/>
            <a:r>
              <a:rPr lang="en-US" sz="2500" b="1" dirty="0">
                <a:solidFill>
                  <a:schemeClr val="bg1"/>
                </a:solidFill>
                <a:latin typeface="Calibri" panose="020F0502020204030204" pitchFamily="34" charset="0"/>
                <a:cs typeface="Calibri" panose="020F0502020204030204" pitchFamily="34" charset="0"/>
              </a:rPr>
              <a:t>Leviticus 10:1-3</a:t>
            </a:r>
          </a:p>
          <a:p>
            <a:pPr algn="ctr"/>
            <a:r>
              <a:rPr lang="en-US" sz="2200" i="1" dirty="0">
                <a:solidFill>
                  <a:schemeClr val="bg1"/>
                </a:solidFill>
                <a:latin typeface="Calibri" panose="020F0502020204030204" pitchFamily="34" charset="0"/>
                <a:cs typeface="Calibri" panose="020F0502020204030204" pitchFamily="34" charset="0"/>
              </a:rPr>
              <a:t>“Now Nadab and Abihu, the sons of Aaron, each took his censer and put fire in it and laid incense on it and offered unauthorized fire before the Lord, which he had not commanded them. And fire came out from before the Lord and consumed them, and they died before the Lord.  Then Moses said to Aaron, ‘This is what the Lord has said, 'Among those who are near me I will be sanctified, and before all the people I will be glorified.'" And Aaron held his peace.”</a:t>
            </a:r>
          </a:p>
        </p:txBody>
      </p:sp>
      <p:sp>
        <p:nvSpPr>
          <p:cNvPr id="6" name="TextBox 5"/>
          <p:cNvSpPr txBox="1"/>
          <p:nvPr/>
        </p:nvSpPr>
        <p:spPr>
          <a:xfrm>
            <a:off x="558465" y="5364303"/>
            <a:ext cx="7954878" cy="1154162"/>
          </a:xfrm>
          <a:prstGeom prst="rect">
            <a:avLst/>
          </a:prstGeom>
          <a:solidFill>
            <a:schemeClr val="tx1">
              <a:alpha val="82000"/>
            </a:schemeClr>
          </a:solidFill>
          <a:ln>
            <a:solidFill>
              <a:schemeClr val="bg1"/>
            </a:solidFill>
          </a:ln>
        </p:spPr>
        <p:txBody>
          <a:bodyPr wrap="square" numCol="1" spcCol="1097280" rtlCol="0">
            <a:spAutoFit/>
          </a:bodyPr>
          <a:lstStyle/>
          <a:p>
            <a:pPr algn="ctr"/>
            <a:r>
              <a:rPr lang="en-US" sz="2500" b="1" dirty="0">
                <a:solidFill>
                  <a:schemeClr val="bg1"/>
                </a:solidFill>
                <a:latin typeface="Calibri" panose="020F0502020204030204" pitchFamily="34" charset="0"/>
                <a:cs typeface="Calibri" panose="020F0502020204030204" pitchFamily="34" charset="0"/>
              </a:rPr>
              <a:t>2 Timothy 1:13</a:t>
            </a:r>
          </a:p>
          <a:p>
            <a:pPr algn="ctr"/>
            <a:r>
              <a:rPr lang="en-US" sz="2200" i="1" dirty="0">
                <a:solidFill>
                  <a:schemeClr val="bg1"/>
                </a:solidFill>
                <a:latin typeface="Calibri" panose="020F0502020204030204" pitchFamily="34" charset="0"/>
                <a:cs typeface="Calibri" panose="020F0502020204030204" pitchFamily="34" charset="0"/>
              </a:rPr>
              <a:t>Follow the pattern of the sound words that you have heard from me, in the faith and love that are in Christ Jesus.”</a:t>
            </a:r>
          </a:p>
        </p:txBody>
      </p:sp>
    </p:spTree>
    <p:extLst>
      <p:ext uri="{BB962C8B-B14F-4D97-AF65-F5344CB8AC3E}">
        <p14:creationId xmlns:p14="http://schemas.microsoft.com/office/powerpoint/2010/main" val="3878399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0211"/>
            <a:ext cx="9144000" cy="6878053"/>
          </a:xfrm>
          <a:prstGeom prst="rect">
            <a:avLst/>
          </a:prstGeom>
        </p:spPr>
      </p:pic>
      <p:sp>
        <p:nvSpPr>
          <p:cNvPr id="3" name="TextBox 2"/>
          <p:cNvSpPr txBox="1"/>
          <p:nvPr/>
        </p:nvSpPr>
        <p:spPr>
          <a:xfrm>
            <a:off x="30078" y="299001"/>
            <a:ext cx="9067800" cy="1862048"/>
          </a:xfrm>
          <a:prstGeom prst="rect">
            <a:avLst/>
          </a:prstGeom>
          <a:noFill/>
        </p:spPr>
        <p:txBody>
          <a:bodyPr wrap="square" numCol="1" spcCol="1097280" rtlCol="0">
            <a:spAutoFit/>
          </a:bodyPr>
          <a:lstStyle/>
          <a:p>
            <a:pPr algn="ctr"/>
            <a:r>
              <a:rPr lang="en-US" sz="4500" b="1" i="1" dirty="0">
                <a:solidFill>
                  <a:srgbClr val="0070C0"/>
                </a:solidFill>
                <a:effectLst>
                  <a:outerShdw blurRad="50800" dist="63500" dir="2700000" algn="tl" rotWithShape="0">
                    <a:prstClr val="black"/>
                  </a:outerShdw>
                </a:effectLst>
                <a:latin typeface="Cambria" panose="02040503050406030204" pitchFamily="18" charset="0"/>
              </a:rPr>
              <a:t>“It’s My Life, I’ll Do What I Want”</a:t>
            </a:r>
            <a:endParaRPr lang="en-US" sz="4500" i="1" dirty="0">
              <a:solidFill>
                <a:srgbClr val="0070C0"/>
              </a:solidFill>
              <a:effectLst>
                <a:outerShdw blurRad="50800" dist="63500" dir="2700000" algn="tl" rotWithShape="0">
                  <a:prstClr val="black"/>
                </a:outerShdw>
              </a:effectLst>
              <a:latin typeface="Cambria" panose="02040503050406030204" pitchFamily="18" charset="0"/>
            </a:endParaRPr>
          </a:p>
          <a:p>
            <a:pPr algn="ctr"/>
            <a:r>
              <a:rPr lang="en-US" sz="3500" i="1" dirty="0">
                <a:effectLst>
                  <a:outerShdw blurRad="50800" dist="63500" dir="2700000" algn="tl" rotWithShape="0">
                    <a:prstClr val="black"/>
                  </a:outerShdw>
                </a:effectLst>
                <a:latin typeface="Cambria" panose="02040503050406030204" pitchFamily="18" charset="0"/>
              </a:rPr>
              <a:t>The Standard Is Self-Interest  -                                          “I Am The Standard”</a:t>
            </a:r>
            <a:endParaRPr lang="en-US" sz="5500" i="1" dirty="0">
              <a:effectLst>
                <a:outerShdw blurRad="50800" dist="63500" dir="2700000" algn="tl" rotWithShape="0">
                  <a:prstClr val="black"/>
                </a:outerShdw>
              </a:effectLst>
              <a:latin typeface="Cambria" panose="02040503050406030204" pitchFamily="18" charset="0"/>
            </a:endParaRPr>
          </a:p>
        </p:txBody>
      </p:sp>
      <p:sp>
        <p:nvSpPr>
          <p:cNvPr id="5" name="TextBox 4"/>
          <p:cNvSpPr txBox="1"/>
          <p:nvPr/>
        </p:nvSpPr>
        <p:spPr>
          <a:xfrm>
            <a:off x="1394158" y="2599821"/>
            <a:ext cx="6339639" cy="1154162"/>
          </a:xfrm>
          <a:prstGeom prst="rect">
            <a:avLst/>
          </a:prstGeom>
          <a:solidFill>
            <a:schemeClr val="tx1">
              <a:alpha val="82000"/>
            </a:schemeClr>
          </a:solidFill>
          <a:ln>
            <a:solidFill>
              <a:schemeClr val="bg1"/>
            </a:solidFill>
          </a:ln>
        </p:spPr>
        <p:txBody>
          <a:bodyPr wrap="square" numCol="1" spcCol="1097280" rtlCol="0">
            <a:spAutoFit/>
          </a:bodyPr>
          <a:lstStyle/>
          <a:p>
            <a:pPr algn="ctr"/>
            <a:r>
              <a:rPr lang="en-US" sz="2500" b="1" dirty="0">
                <a:solidFill>
                  <a:schemeClr val="bg1"/>
                </a:solidFill>
                <a:latin typeface="Calibri" panose="020F0502020204030204" pitchFamily="34" charset="0"/>
                <a:cs typeface="Calibri" panose="020F0502020204030204" pitchFamily="34" charset="0"/>
              </a:rPr>
              <a:t>Jeremiah 10:23</a:t>
            </a:r>
          </a:p>
          <a:p>
            <a:pPr algn="ctr"/>
            <a:r>
              <a:rPr lang="en-US" sz="2200" i="1" dirty="0">
                <a:solidFill>
                  <a:schemeClr val="bg1"/>
                </a:solidFill>
                <a:latin typeface="Calibri" panose="020F0502020204030204" pitchFamily="34" charset="0"/>
                <a:cs typeface="Calibri" panose="020F0502020204030204" pitchFamily="34" charset="0"/>
              </a:rPr>
              <a:t>“I know, O Lord, that the way of man is not in himself,</a:t>
            </a:r>
          </a:p>
          <a:p>
            <a:pPr algn="ctr"/>
            <a:r>
              <a:rPr lang="en-US" sz="2200" i="1" dirty="0">
                <a:solidFill>
                  <a:schemeClr val="bg1"/>
                </a:solidFill>
                <a:latin typeface="Calibri" panose="020F0502020204030204" pitchFamily="34" charset="0"/>
                <a:cs typeface="Calibri" panose="020F0502020204030204" pitchFamily="34" charset="0"/>
              </a:rPr>
              <a:t>that it is not in man who walks to direct his steps.”</a:t>
            </a:r>
          </a:p>
        </p:txBody>
      </p:sp>
      <p:sp>
        <p:nvSpPr>
          <p:cNvPr id="7" name="TextBox 6"/>
          <p:cNvSpPr txBox="1"/>
          <p:nvPr/>
        </p:nvSpPr>
        <p:spPr>
          <a:xfrm>
            <a:off x="1370095" y="3962400"/>
            <a:ext cx="6339640" cy="2169825"/>
          </a:xfrm>
          <a:prstGeom prst="rect">
            <a:avLst/>
          </a:prstGeom>
          <a:solidFill>
            <a:schemeClr val="tx1">
              <a:alpha val="82000"/>
            </a:schemeClr>
          </a:solidFill>
          <a:ln>
            <a:solidFill>
              <a:schemeClr val="bg1"/>
            </a:solidFill>
          </a:ln>
        </p:spPr>
        <p:txBody>
          <a:bodyPr wrap="square" numCol="1" spcCol="1097280" rtlCol="0">
            <a:spAutoFit/>
          </a:bodyPr>
          <a:lstStyle/>
          <a:p>
            <a:pPr algn="ctr"/>
            <a:r>
              <a:rPr lang="en-US" sz="2500" b="1" dirty="0">
                <a:solidFill>
                  <a:schemeClr val="bg1"/>
                </a:solidFill>
                <a:latin typeface="Calibri" panose="020F0502020204030204" pitchFamily="34" charset="0"/>
                <a:cs typeface="Calibri" panose="020F0502020204030204" pitchFamily="34" charset="0"/>
              </a:rPr>
              <a:t>Proverbs 3:5-7</a:t>
            </a:r>
          </a:p>
          <a:p>
            <a:pPr algn="ctr"/>
            <a:r>
              <a:rPr lang="en-US" sz="2200" i="1" dirty="0">
                <a:solidFill>
                  <a:schemeClr val="bg1"/>
                </a:solidFill>
                <a:latin typeface="Calibri" panose="020F0502020204030204" pitchFamily="34" charset="0"/>
                <a:cs typeface="Calibri" panose="020F0502020204030204" pitchFamily="34" charset="0"/>
              </a:rPr>
              <a:t>“Trust in the Lord with all your heart, and do not lean on your own understanding. In all your ways acknowledge him, and he will make straight your paths. Be not wise in your own eyes;  fear the Lord, and turn away from evil.</a:t>
            </a:r>
          </a:p>
        </p:txBody>
      </p:sp>
    </p:spTree>
    <p:extLst>
      <p:ext uri="{BB962C8B-B14F-4D97-AF65-F5344CB8AC3E}">
        <p14:creationId xmlns:p14="http://schemas.microsoft.com/office/powerpoint/2010/main" val="3903606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0211"/>
            <a:ext cx="9144000" cy="6878053"/>
          </a:xfrm>
          <a:prstGeom prst="rect">
            <a:avLst/>
          </a:prstGeom>
        </p:spPr>
      </p:pic>
      <p:sp>
        <p:nvSpPr>
          <p:cNvPr id="3" name="TextBox 2"/>
          <p:cNvSpPr txBox="1"/>
          <p:nvPr/>
        </p:nvSpPr>
        <p:spPr>
          <a:xfrm>
            <a:off x="30078" y="299001"/>
            <a:ext cx="9067800" cy="1862048"/>
          </a:xfrm>
          <a:prstGeom prst="rect">
            <a:avLst/>
          </a:prstGeom>
          <a:noFill/>
        </p:spPr>
        <p:txBody>
          <a:bodyPr wrap="square" numCol="1" spcCol="1097280" rtlCol="0">
            <a:spAutoFit/>
          </a:bodyPr>
          <a:lstStyle/>
          <a:p>
            <a:pPr algn="ctr"/>
            <a:r>
              <a:rPr lang="en-US" sz="4500" b="1" i="1" dirty="0">
                <a:solidFill>
                  <a:srgbClr val="0070C0"/>
                </a:solidFill>
                <a:effectLst>
                  <a:outerShdw blurRad="50800" dist="63500" dir="2700000" algn="tl" rotWithShape="0">
                    <a:prstClr val="black"/>
                  </a:outerShdw>
                </a:effectLst>
                <a:latin typeface="Cambria" panose="02040503050406030204" pitchFamily="18" charset="0"/>
              </a:rPr>
              <a:t>“Times Are Changing”</a:t>
            </a:r>
            <a:endParaRPr lang="en-US" sz="4500" i="1" dirty="0">
              <a:solidFill>
                <a:srgbClr val="0070C0"/>
              </a:solidFill>
              <a:effectLst>
                <a:outerShdw blurRad="50800" dist="63500" dir="2700000" algn="tl" rotWithShape="0">
                  <a:prstClr val="black"/>
                </a:outerShdw>
              </a:effectLst>
              <a:latin typeface="Cambria" panose="02040503050406030204" pitchFamily="18" charset="0"/>
            </a:endParaRPr>
          </a:p>
          <a:p>
            <a:pPr algn="ctr"/>
            <a:r>
              <a:rPr lang="en-US" sz="3500" i="1" dirty="0">
                <a:effectLst>
                  <a:outerShdw blurRad="50800" dist="63500" dir="2700000" algn="tl" rotWithShape="0">
                    <a:prstClr val="black"/>
                  </a:outerShdw>
                </a:effectLst>
                <a:latin typeface="Cambria" panose="02040503050406030204" pitchFamily="18" charset="0"/>
              </a:rPr>
              <a:t>The “Get-With-It” Plan</a:t>
            </a:r>
          </a:p>
          <a:p>
            <a:pPr algn="ctr"/>
            <a:r>
              <a:rPr lang="en-US" sz="3500" i="1" dirty="0">
                <a:effectLst>
                  <a:outerShdw blurRad="50800" dist="63500" dir="2700000" algn="tl" rotWithShape="0">
                    <a:prstClr val="black"/>
                  </a:outerShdw>
                </a:effectLst>
                <a:latin typeface="Cambria" panose="02040503050406030204" pitchFamily="18" charset="0"/>
              </a:rPr>
              <a:t> A Flexible Morality</a:t>
            </a:r>
            <a:endParaRPr lang="en-US" sz="5500" i="1" dirty="0">
              <a:effectLst>
                <a:outerShdw blurRad="50800" dist="63500" dir="2700000" algn="tl" rotWithShape="0">
                  <a:prstClr val="black"/>
                </a:outerShdw>
              </a:effectLst>
              <a:latin typeface="Cambria" panose="02040503050406030204" pitchFamily="18" charset="0"/>
            </a:endParaRPr>
          </a:p>
        </p:txBody>
      </p:sp>
      <p:sp>
        <p:nvSpPr>
          <p:cNvPr id="5" name="TextBox 4"/>
          <p:cNvSpPr txBox="1"/>
          <p:nvPr/>
        </p:nvSpPr>
        <p:spPr>
          <a:xfrm>
            <a:off x="1394158" y="2819400"/>
            <a:ext cx="6339639" cy="2846933"/>
          </a:xfrm>
          <a:prstGeom prst="rect">
            <a:avLst/>
          </a:prstGeom>
          <a:solidFill>
            <a:schemeClr val="tx1">
              <a:alpha val="82000"/>
            </a:schemeClr>
          </a:solidFill>
          <a:ln>
            <a:solidFill>
              <a:schemeClr val="bg1"/>
            </a:solidFill>
          </a:ln>
        </p:spPr>
        <p:txBody>
          <a:bodyPr wrap="square" numCol="1" spcCol="1097280" rtlCol="0">
            <a:spAutoFit/>
          </a:bodyPr>
          <a:lstStyle/>
          <a:p>
            <a:pPr algn="ctr"/>
            <a:r>
              <a:rPr lang="en-US" sz="2500" b="1" dirty="0">
                <a:solidFill>
                  <a:schemeClr val="bg1"/>
                </a:solidFill>
                <a:latin typeface="Calibri" panose="020F0502020204030204" pitchFamily="34" charset="0"/>
                <a:cs typeface="Calibri" panose="020F0502020204030204" pitchFamily="34" charset="0"/>
              </a:rPr>
              <a:t>2 Timothy 4:3-5</a:t>
            </a:r>
            <a:endParaRPr lang="en-US" sz="2200" i="1" dirty="0">
              <a:solidFill>
                <a:schemeClr val="bg1"/>
              </a:solidFill>
              <a:latin typeface="Calibri" panose="020F0502020204030204" pitchFamily="34" charset="0"/>
              <a:cs typeface="Calibri" panose="020F0502020204030204" pitchFamily="34" charset="0"/>
            </a:endParaRPr>
          </a:p>
          <a:p>
            <a:pPr algn="ctr"/>
            <a:r>
              <a:rPr lang="en-US" sz="2200" i="1" dirty="0">
                <a:solidFill>
                  <a:schemeClr val="bg1"/>
                </a:solidFill>
                <a:latin typeface="Calibri" panose="020F0502020204030204" pitchFamily="34" charset="0"/>
                <a:cs typeface="Calibri" panose="020F0502020204030204" pitchFamily="34" charset="0"/>
              </a:rPr>
              <a:t>“For the time is coming when people will not endure sound teaching, but having itching ears they will accumulate for themselves teachers to suit their own passions, and will turn away from listening to the truth and wander off into myths.  As for you, always be sober-minded, endure suffering, do the work of an evangelist, fulfill your ministry.”</a:t>
            </a:r>
          </a:p>
        </p:txBody>
      </p:sp>
    </p:spTree>
    <p:extLst>
      <p:ext uri="{BB962C8B-B14F-4D97-AF65-F5344CB8AC3E}">
        <p14:creationId xmlns:p14="http://schemas.microsoft.com/office/powerpoint/2010/main" val="1443269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Sample presentation slides(2)">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1_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txDef>
      <a:spPr>
        <a:noFill/>
      </a:spPr>
      <a:bodyPr wrap="square" numCol="2" spcCol="1097280" rtlCol="0">
        <a:spAutoFit/>
      </a:bodyPr>
      <a:lstStyle>
        <a:defPPr>
          <a:defRPr sz="3200" b="1" dirty="0" smtClean="0">
            <a:solidFill>
              <a:schemeClr val="bg1"/>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9558</TotalTime>
  <Words>1353</Words>
  <Application>Microsoft Office PowerPoint</Application>
  <PresentationFormat>On-screen Show (4:3)</PresentationFormat>
  <Paragraphs>87</Paragraphs>
  <Slides>14</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14</vt:i4>
      </vt:variant>
    </vt:vector>
  </HeadingPairs>
  <TitlesOfParts>
    <vt:vector size="24" baseType="lpstr">
      <vt:lpstr>Arial</vt:lpstr>
      <vt:lpstr>Calibri</vt:lpstr>
      <vt:lpstr>Cambria</vt:lpstr>
      <vt:lpstr>Consolas</vt:lpstr>
      <vt:lpstr>Corbel</vt:lpstr>
      <vt:lpstr>Wingdings</vt:lpstr>
      <vt:lpstr>Wingdings 2</vt:lpstr>
      <vt:lpstr>Wingdings 3</vt:lpstr>
      <vt:lpstr>Sample presentation slides(2)</vt:lpstr>
      <vt:lpstr>1_Metro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dc:creator>
  <cp:lastModifiedBy>Michael</cp:lastModifiedBy>
  <cp:revision>531</cp:revision>
  <dcterms:created xsi:type="dcterms:W3CDTF">2012-01-09T19:12:22Z</dcterms:created>
  <dcterms:modified xsi:type="dcterms:W3CDTF">2020-02-16T01:32:17Z</dcterms:modified>
</cp:coreProperties>
</file>