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12"/>
  </p:notesMasterIdLst>
  <p:sldIdLst>
    <p:sldId id="434" r:id="rId3"/>
    <p:sldId id="424" r:id="rId4"/>
    <p:sldId id="435" r:id="rId5"/>
    <p:sldId id="436" r:id="rId6"/>
    <p:sldId id="437" r:id="rId7"/>
    <p:sldId id="438" r:id="rId8"/>
    <p:sldId id="439" r:id="rId9"/>
    <p:sldId id="440" r:id="rId10"/>
    <p:sldId id="44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0000"/>
    <a:srgbClr val="760000"/>
    <a:srgbClr val="001848"/>
    <a:srgbClr val="260000"/>
    <a:srgbClr val="5A380A"/>
    <a:srgbClr val="860000"/>
    <a:srgbClr val="482D08"/>
    <a:srgbClr val="355B15"/>
    <a:srgbClr val="56426E"/>
    <a:srgbClr val="8E58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E4AC89-E54F-4675-BACF-5FD40BB9FAC6}" v="146" dt="2020-07-25T15:47:55.7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02" autoAdjust="0"/>
  </p:normalViewPr>
  <p:slideViewPr>
    <p:cSldViewPr>
      <p:cViewPr varScale="1">
        <p:scale>
          <a:sx n="72" d="100"/>
          <a:sy n="72" d="100"/>
        </p:scale>
        <p:origin x="660" y="66"/>
      </p:cViewPr>
      <p:guideLst>
        <p:guide orient="horz" pos="2160"/>
        <p:guide pos="3840"/>
      </p:guideLst>
    </p:cSldViewPr>
  </p:slideViewPr>
  <p:notesTextViewPr>
    <p:cViewPr>
      <p:scale>
        <a:sx n="3" d="2"/>
        <a:sy n="3" d="2"/>
      </p:scale>
      <p:origin x="0" y="0"/>
    </p:cViewPr>
  </p:notesTextViewPr>
  <p:sorterViewPr>
    <p:cViewPr varScale="1">
      <p:scale>
        <a:sx n="1" d="1"/>
        <a:sy n="1" d="1"/>
      </p:scale>
      <p:origin x="0" y="-27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oles" userId="836318eaa563bc91" providerId="LiveId" clId="{96E4AC89-E54F-4675-BACF-5FD40BB9FAC6}"/>
    <pc:docChg chg="addSld delSld modSld delMainMaster modMainMaster modNotesMaster">
      <pc:chgData name="Gary Coles" userId="836318eaa563bc91" providerId="LiveId" clId="{96E4AC89-E54F-4675-BACF-5FD40BB9FAC6}" dt="2020-07-25T15:50:05.255" v="355" actId="1076"/>
      <pc:docMkLst>
        <pc:docMk/>
      </pc:docMkLst>
      <pc:sldChg chg="modSp add del mod">
        <pc:chgData name="Gary Coles" userId="836318eaa563bc91" providerId="LiveId" clId="{96E4AC89-E54F-4675-BACF-5FD40BB9FAC6}" dt="2020-07-25T15:48:46.749" v="326" actId="1076"/>
        <pc:sldMkLst>
          <pc:docMk/>
          <pc:sldMk cId="1101212580" sldId="256"/>
        </pc:sldMkLst>
        <pc:spChg chg="mod">
          <ac:chgData name="Gary Coles" userId="836318eaa563bc91" providerId="LiveId" clId="{96E4AC89-E54F-4675-BACF-5FD40BB9FAC6}" dt="2020-07-25T15:48:46.749" v="326" actId="1076"/>
          <ac:spMkLst>
            <pc:docMk/>
            <pc:sldMk cId="1101212580" sldId="256"/>
            <ac:spMk id="14" creationId="{951A4194-1FDE-42D8-BF49-A8139FE7D604}"/>
          </ac:spMkLst>
        </pc:spChg>
      </pc:sldChg>
      <pc:sldChg chg="del">
        <pc:chgData name="Gary Coles" userId="836318eaa563bc91" providerId="LiveId" clId="{96E4AC89-E54F-4675-BACF-5FD40BB9FAC6}" dt="2020-07-23T15:49:09.286" v="1" actId="47"/>
        <pc:sldMkLst>
          <pc:docMk/>
          <pc:sldMk cId="369969138" sldId="370"/>
        </pc:sldMkLst>
      </pc:sldChg>
      <pc:sldChg chg="del">
        <pc:chgData name="Gary Coles" userId="836318eaa563bc91" providerId="LiveId" clId="{96E4AC89-E54F-4675-BACF-5FD40BB9FAC6}" dt="2020-07-23T15:49:10.599" v="3" actId="47"/>
        <pc:sldMkLst>
          <pc:docMk/>
          <pc:sldMk cId="1288118627" sldId="372"/>
        </pc:sldMkLst>
      </pc:sldChg>
      <pc:sldChg chg="modSp del">
        <pc:chgData name="Gary Coles" userId="836318eaa563bc91" providerId="LiveId" clId="{96E4AC89-E54F-4675-BACF-5FD40BB9FAC6}" dt="2020-07-23T15:51:01.706" v="8" actId="47"/>
        <pc:sldMkLst>
          <pc:docMk/>
          <pc:sldMk cId="4130415004" sldId="373"/>
        </pc:sldMkLst>
        <pc:spChg chg="mod">
          <ac:chgData name="Gary Coles" userId="836318eaa563bc91" providerId="LiveId" clId="{96E4AC89-E54F-4675-BACF-5FD40BB9FAC6}" dt="2020-07-23T15:49:38.165" v="6"/>
          <ac:spMkLst>
            <pc:docMk/>
            <pc:sldMk cId="4130415004" sldId="373"/>
            <ac:spMk id="2" creationId="{00000000-0000-0000-0000-000000000000}"/>
          </ac:spMkLst>
        </pc:spChg>
        <pc:picChg chg="mod">
          <ac:chgData name="Gary Coles" userId="836318eaa563bc91" providerId="LiveId" clId="{96E4AC89-E54F-4675-BACF-5FD40BB9FAC6}" dt="2020-07-23T15:49:38.165" v="6"/>
          <ac:picMkLst>
            <pc:docMk/>
            <pc:sldMk cId="4130415004" sldId="373"/>
            <ac:picMk id="3074" creationId="{00000000-0000-0000-0000-000000000000}"/>
          </ac:picMkLst>
        </pc:picChg>
      </pc:sldChg>
      <pc:sldChg chg="modSp del">
        <pc:chgData name="Gary Coles" userId="836318eaa563bc91" providerId="LiveId" clId="{96E4AC89-E54F-4675-BACF-5FD40BB9FAC6}" dt="2020-07-23T15:51:02.687" v="9" actId="47"/>
        <pc:sldMkLst>
          <pc:docMk/>
          <pc:sldMk cId="1616249134" sldId="374"/>
        </pc:sldMkLst>
        <pc:spChg chg="mod">
          <ac:chgData name="Gary Coles" userId="836318eaa563bc91" providerId="LiveId" clId="{96E4AC89-E54F-4675-BACF-5FD40BB9FAC6}" dt="2020-07-23T15:49:38.165" v="6"/>
          <ac:spMkLst>
            <pc:docMk/>
            <pc:sldMk cId="1616249134" sldId="374"/>
            <ac:spMk id="4" creationId="{00000000-0000-0000-0000-000000000000}"/>
          </ac:spMkLst>
        </pc:spChg>
        <pc:picChg chg="mod">
          <ac:chgData name="Gary Coles" userId="836318eaa563bc91" providerId="LiveId" clId="{96E4AC89-E54F-4675-BACF-5FD40BB9FAC6}" dt="2020-07-23T15:49:38.165" v="6"/>
          <ac:picMkLst>
            <pc:docMk/>
            <pc:sldMk cId="1616249134" sldId="374"/>
            <ac:picMk id="9218" creationId="{00000000-0000-0000-0000-000000000000}"/>
          </ac:picMkLst>
        </pc:picChg>
      </pc:sldChg>
      <pc:sldChg chg="del">
        <pc:chgData name="Gary Coles" userId="836318eaa563bc91" providerId="LiveId" clId="{96E4AC89-E54F-4675-BACF-5FD40BB9FAC6}" dt="2020-07-23T15:49:09.719" v="2" actId="47"/>
        <pc:sldMkLst>
          <pc:docMk/>
          <pc:sldMk cId="3782653238" sldId="420"/>
        </pc:sldMkLst>
      </pc:sldChg>
      <pc:sldChg chg="modSp mod">
        <pc:chgData name="Gary Coles" userId="836318eaa563bc91" providerId="LiveId" clId="{96E4AC89-E54F-4675-BACF-5FD40BB9FAC6}" dt="2020-07-25T15:48:13.418" v="325" actId="692"/>
        <pc:sldMkLst>
          <pc:docMk/>
          <pc:sldMk cId="960516604" sldId="424"/>
        </pc:sldMkLst>
        <pc:spChg chg="mod">
          <ac:chgData name="Gary Coles" userId="836318eaa563bc91" providerId="LiveId" clId="{96E4AC89-E54F-4675-BACF-5FD40BB9FAC6}" dt="2020-07-25T15:47:45.146" v="321" actId="114"/>
          <ac:spMkLst>
            <pc:docMk/>
            <pc:sldMk cId="960516604" sldId="424"/>
            <ac:spMk id="2" creationId="{00000000-0000-0000-0000-000000000000}"/>
          </ac:spMkLst>
        </pc:spChg>
        <pc:spChg chg="mod">
          <ac:chgData name="Gary Coles" userId="836318eaa563bc91" providerId="LiveId" clId="{96E4AC89-E54F-4675-BACF-5FD40BB9FAC6}" dt="2020-07-25T15:48:13.418" v="325" actId="692"/>
          <ac:spMkLst>
            <pc:docMk/>
            <pc:sldMk cId="960516604" sldId="424"/>
            <ac:spMk id="3" creationId="{00000000-0000-0000-0000-000000000000}"/>
          </ac:spMkLst>
        </pc:spChg>
        <pc:spChg chg="mod">
          <ac:chgData name="Gary Coles" userId="836318eaa563bc91" providerId="LiveId" clId="{96E4AC89-E54F-4675-BACF-5FD40BB9FAC6}" dt="2020-07-24T19:42:58.390" v="107" actId="14100"/>
          <ac:spMkLst>
            <pc:docMk/>
            <pc:sldMk cId="960516604" sldId="424"/>
            <ac:spMk id="4" creationId="{00000000-0000-0000-0000-000000000000}"/>
          </ac:spMkLst>
        </pc:spChg>
        <pc:spChg chg="mod">
          <ac:chgData name="Gary Coles" userId="836318eaa563bc91" providerId="LiveId" clId="{96E4AC89-E54F-4675-BACF-5FD40BB9FAC6}" dt="2020-07-24T19:45:30.736" v="133" actId="122"/>
          <ac:spMkLst>
            <pc:docMk/>
            <pc:sldMk cId="960516604" sldId="424"/>
            <ac:spMk id="6" creationId="{00000000-0000-0000-0000-000000000000}"/>
          </ac:spMkLst>
        </pc:spChg>
        <pc:spChg chg="mod">
          <ac:chgData name="Gary Coles" userId="836318eaa563bc91" providerId="LiveId" clId="{96E4AC89-E54F-4675-BACF-5FD40BB9FAC6}" dt="2020-07-25T15:47:50.676" v="322" actId="114"/>
          <ac:spMkLst>
            <pc:docMk/>
            <pc:sldMk cId="960516604" sldId="424"/>
            <ac:spMk id="9" creationId="{00000000-0000-0000-0000-000000000000}"/>
          </ac:spMkLst>
        </pc:spChg>
        <pc:spChg chg="mod">
          <ac:chgData name="Gary Coles" userId="836318eaa563bc91" providerId="LiveId" clId="{96E4AC89-E54F-4675-BACF-5FD40BB9FAC6}" dt="2020-07-25T15:47:55.720" v="323" actId="114"/>
          <ac:spMkLst>
            <pc:docMk/>
            <pc:sldMk cId="960516604" sldId="424"/>
            <ac:spMk id="10" creationId="{00000000-0000-0000-0000-000000000000}"/>
          </ac:spMkLst>
        </pc:spChg>
        <pc:picChg chg="mod">
          <ac:chgData name="Gary Coles" userId="836318eaa563bc91" providerId="LiveId" clId="{96E4AC89-E54F-4675-BACF-5FD40BB9FAC6}" dt="2020-07-24T19:43:02.302" v="108" actId="14100"/>
          <ac:picMkLst>
            <pc:docMk/>
            <pc:sldMk cId="960516604" sldId="424"/>
            <ac:picMk id="1026" creationId="{00000000-0000-0000-0000-000000000000}"/>
          </ac:picMkLst>
        </pc:picChg>
      </pc:sldChg>
      <pc:sldChg chg="modSp mod">
        <pc:chgData name="Gary Coles" userId="836318eaa563bc91" providerId="LiveId" clId="{96E4AC89-E54F-4675-BACF-5FD40BB9FAC6}" dt="2020-07-25T15:46:19.048" v="320" actId="255"/>
        <pc:sldMkLst>
          <pc:docMk/>
          <pc:sldMk cId="2926115174" sldId="434"/>
        </pc:sldMkLst>
        <pc:spChg chg="mod">
          <ac:chgData name="Gary Coles" userId="836318eaa563bc91" providerId="LiveId" clId="{96E4AC89-E54F-4675-BACF-5FD40BB9FAC6}" dt="2020-07-25T15:46:19.048" v="320" actId="255"/>
          <ac:spMkLst>
            <pc:docMk/>
            <pc:sldMk cId="2926115174" sldId="434"/>
            <ac:spMk id="2" creationId="{00000000-0000-0000-0000-000000000000}"/>
          </ac:spMkLst>
        </pc:spChg>
        <pc:spChg chg="mod">
          <ac:chgData name="Gary Coles" userId="836318eaa563bc91" providerId="LiveId" clId="{96E4AC89-E54F-4675-BACF-5FD40BB9FAC6}" dt="2020-07-24T15:07:09.147" v="64" actId="1076"/>
          <ac:spMkLst>
            <pc:docMk/>
            <pc:sldMk cId="2926115174" sldId="434"/>
            <ac:spMk id="3" creationId="{00000000-0000-0000-0000-000000000000}"/>
          </ac:spMkLst>
        </pc:spChg>
        <pc:spChg chg="mod">
          <ac:chgData name="Gary Coles" userId="836318eaa563bc91" providerId="LiveId" clId="{96E4AC89-E54F-4675-BACF-5FD40BB9FAC6}" dt="2020-07-24T15:07:02.167" v="63" actId="1076"/>
          <ac:spMkLst>
            <pc:docMk/>
            <pc:sldMk cId="2926115174" sldId="434"/>
            <ac:spMk id="4" creationId="{00000000-0000-0000-0000-000000000000}"/>
          </ac:spMkLst>
        </pc:spChg>
        <pc:picChg chg="mod">
          <ac:chgData name="Gary Coles" userId="836318eaa563bc91" providerId="LiveId" clId="{96E4AC89-E54F-4675-BACF-5FD40BB9FAC6}" dt="2020-07-24T19:42:43.539" v="106" actId="14100"/>
          <ac:picMkLst>
            <pc:docMk/>
            <pc:sldMk cId="2926115174" sldId="434"/>
            <ac:picMk id="2052" creationId="{00000000-0000-0000-0000-000000000000}"/>
          </ac:picMkLst>
        </pc:picChg>
      </pc:sldChg>
      <pc:sldChg chg="modSp mod">
        <pc:chgData name="Gary Coles" userId="836318eaa563bc91" providerId="LiveId" clId="{96E4AC89-E54F-4675-BACF-5FD40BB9FAC6}" dt="2020-07-25T15:50:05.255" v="355" actId="1076"/>
        <pc:sldMkLst>
          <pc:docMk/>
          <pc:sldMk cId="2812074507" sldId="435"/>
        </pc:sldMkLst>
        <pc:spChg chg="mod">
          <ac:chgData name="Gary Coles" userId="836318eaa563bc91" providerId="LiveId" clId="{96E4AC89-E54F-4675-BACF-5FD40BB9FAC6}" dt="2020-07-25T15:50:05.255" v="355" actId="1076"/>
          <ac:spMkLst>
            <pc:docMk/>
            <pc:sldMk cId="2812074507" sldId="435"/>
            <ac:spMk id="2" creationId="{00000000-0000-0000-0000-000000000000}"/>
          </ac:spMkLst>
        </pc:spChg>
        <pc:spChg chg="mod">
          <ac:chgData name="Gary Coles" userId="836318eaa563bc91" providerId="LiveId" clId="{96E4AC89-E54F-4675-BACF-5FD40BB9FAC6}" dt="2020-07-24T19:45:46.660" v="134" actId="14100"/>
          <ac:spMkLst>
            <pc:docMk/>
            <pc:sldMk cId="2812074507" sldId="435"/>
            <ac:spMk id="4" creationId="{00000000-0000-0000-0000-000000000000}"/>
          </ac:spMkLst>
        </pc:spChg>
        <pc:spChg chg="mod">
          <ac:chgData name="Gary Coles" userId="836318eaa563bc91" providerId="LiveId" clId="{96E4AC89-E54F-4675-BACF-5FD40BB9FAC6}" dt="2020-07-24T19:46:16.513" v="140" actId="122"/>
          <ac:spMkLst>
            <pc:docMk/>
            <pc:sldMk cId="2812074507" sldId="435"/>
            <ac:spMk id="6" creationId="{00000000-0000-0000-0000-000000000000}"/>
          </ac:spMkLst>
        </pc:spChg>
        <pc:spChg chg="mod">
          <ac:chgData name="Gary Coles" userId="836318eaa563bc91" providerId="LiveId" clId="{96E4AC89-E54F-4675-BACF-5FD40BB9FAC6}" dt="2020-07-24T19:48:26.962" v="158" actId="114"/>
          <ac:spMkLst>
            <pc:docMk/>
            <pc:sldMk cId="2812074507" sldId="435"/>
            <ac:spMk id="9" creationId="{00000000-0000-0000-0000-000000000000}"/>
          </ac:spMkLst>
        </pc:spChg>
        <pc:spChg chg="mod">
          <ac:chgData name="Gary Coles" userId="836318eaa563bc91" providerId="LiveId" clId="{96E4AC89-E54F-4675-BACF-5FD40BB9FAC6}" dt="2020-07-24T19:48:34.079" v="159" actId="114"/>
          <ac:spMkLst>
            <pc:docMk/>
            <pc:sldMk cId="2812074507" sldId="435"/>
            <ac:spMk id="10" creationId="{00000000-0000-0000-0000-000000000000}"/>
          </ac:spMkLst>
        </pc:spChg>
        <pc:picChg chg="mod">
          <ac:chgData name="Gary Coles" userId="836318eaa563bc91" providerId="LiveId" clId="{96E4AC89-E54F-4675-BACF-5FD40BB9FAC6}" dt="2020-07-24T19:45:51.407" v="135" actId="14100"/>
          <ac:picMkLst>
            <pc:docMk/>
            <pc:sldMk cId="2812074507" sldId="435"/>
            <ac:picMk id="1026" creationId="{00000000-0000-0000-0000-000000000000}"/>
          </ac:picMkLst>
        </pc:picChg>
      </pc:sldChg>
      <pc:sldChg chg="modSp mod">
        <pc:chgData name="Gary Coles" userId="836318eaa563bc91" providerId="LiveId" clId="{96E4AC89-E54F-4675-BACF-5FD40BB9FAC6}" dt="2020-07-24T19:50:59.066" v="179" actId="1076"/>
        <pc:sldMkLst>
          <pc:docMk/>
          <pc:sldMk cId="2722394213" sldId="436"/>
        </pc:sldMkLst>
        <pc:spChg chg="mod">
          <ac:chgData name="Gary Coles" userId="836318eaa563bc91" providerId="LiveId" clId="{96E4AC89-E54F-4675-BACF-5FD40BB9FAC6}" dt="2020-07-24T19:48:57.413" v="160" actId="14100"/>
          <ac:spMkLst>
            <pc:docMk/>
            <pc:sldMk cId="2722394213" sldId="436"/>
            <ac:spMk id="4" creationId="{00000000-0000-0000-0000-000000000000}"/>
          </ac:spMkLst>
        </pc:spChg>
        <pc:spChg chg="mod">
          <ac:chgData name="Gary Coles" userId="836318eaa563bc91" providerId="LiveId" clId="{96E4AC89-E54F-4675-BACF-5FD40BB9FAC6}" dt="2020-07-24T19:49:22.357" v="164" actId="1076"/>
          <ac:spMkLst>
            <pc:docMk/>
            <pc:sldMk cId="2722394213" sldId="436"/>
            <ac:spMk id="6" creationId="{00000000-0000-0000-0000-000000000000}"/>
          </ac:spMkLst>
        </pc:spChg>
        <pc:spChg chg="mod">
          <ac:chgData name="Gary Coles" userId="836318eaa563bc91" providerId="LiveId" clId="{96E4AC89-E54F-4675-BACF-5FD40BB9FAC6}" dt="2020-07-24T19:50:36.575" v="176" actId="114"/>
          <ac:spMkLst>
            <pc:docMk/>
            <pc:sldMk cId="2722394213" sldId="436"/>
            <ac:spMk id="9" creationId="{00000000-0000-0000-0000-000000000000}"/>
          </ac:spMkLst>
        </pc:spChg>
        <pc:spChg chg="mod">
          <ac:chgData name="Gary Coles" userId="836318eaa563bc91" providerId="LiveId" clId="{96E4AC89-E54F-4675-BACF-5FD40BB9FAC6}" dt="2020-07-24T19:50:40.699" v="177" actId="114"/>
          <ac:spMkLst>
            <pc:docMk/>
            <pc:sldMk cId="2722394213" sldId="436"/>
            <ac:spMk id="10" creationId="{00000000-0000-0000-0000-000000000000}"/>
          </ac:spMkLst>
        </pc:spChg>
        <pc:spChg chg="mod">
          <ac:chgData name="Gary Coles" userId="836318eaa563bc91" providerId="LiveId" clId="{96E4AC89-E54F-4675-BACF-5FD40BB9FAC6}" dt="2020-07-24T19:50:59.066" v="179" actId="1076"/>
          <ac:spMkLst>
            <pc:docMk/>
            <pc:sldMk cId="2722394213" sldId="436"/>
            <ac:spMk id="11" creationId="{00000000-0000-0000-0000-000000000000}"/>
          </ac:spMkLst>
        </pc:spChg>
        <pc:picChg chg="mod">
          <ac:chgData name="Gary Coles" userId="836318eaa563bc91" providerId="LiveId" clId="{96E4AC89-E54F-4675-BACF-5FD40BB9FAC6}" dt="2020-07-24T19:49:02.992" v="161" actId="14100"/>
          <ac:picMkLst>
            <pc:docMk/>
            <pc:sldMk cId="2722394213" sldId="436"/>
            <ac:picMk id="3" creationId="{00000000-0000-0000-0000-000000000000}"/>
          </ac:picMkLst>
        </pc:picChg>
      </pc:sldChg>
      <pc:sldChg chg="modSp mod">
        <pc:chgData name="Gary Coles" userId="836318eaa563bc91" providerId="LiveId" clId="{96E4AC89-E54F-4675-BACF-5FD40BB9FAC6}" dt="2020-07-24T19:52:56.269" v="196" actId="14100"/>
        <pc:sldMkLst>
          <pc:docMk/>
          <pc:sldMk cId="2153016970" sldId="437"/>
        </pc:sldMkLst>
        <pc:spChg chg="mod">
          <ac:chgData name="Gary Coles" userId="836318eaa563bc91" providerId="LiveId" clId="{96E4AC89-E54F-4675-BACF-5FD40BB9FAC6}" dt="2020-07-24T19:52:38.468" v="194" actId="14100"/>
          <ac:spMkLst>
            <pc:docMk/>
            <pc:sldMk cId="2153016970" sldId="437"/>
            <ac:spMk id="2" creationId="{00000000-0000-0000-0000-000000000000}"/>
          </ac:spMkLst>
        </pc:spChg>
        <pc:spChg chg="mod">
          <ac:chgData name="Gary Coles" userId="836318eaa563bc91" providerId="LiveId" clId="{96E4AC89-E54F-4675-BACF-5FD40BB9FAC6}" dt="2020-07-24T19:51:18.291" v="180" actId="14100"/>
          <ac:spMkLst>
            <pc:docMk/>
            <pc:sldMk cId="2153016970" sldId="437"/>
            <ac:spMk id="4" creationId="{00000000-0000-0000-0000-000000000000}"/>
          </ac:spMkLst>
        </pc:spChg>
        <pc:spChg chg="mod">
          <ac:chgData name="Gary Coles" userId="836318eaa563bc91" providerId="LiveId" clId="{96E4AC89-E54F-4675-BACF-5FD40BB9FAC6}" dt="2020-07-24T19:51:51.454" v="185" actId="1076"/>
          <ac:spMkLst>
            <pc:docMk/>
            <pc:sldMk cId="2153016970" sldId="437"/>
            <ac:spMk id="6" creationId="{00000000-0000-0000-0000-000000000000}"/>
          </ac:spMkLst>
        </pc:spChg>
        <pc:spChg chg="mod">
          <ac:chgData name="Gary Coles" userId="836318eaa563bc91" providerId="LiveId" clId="{96E4AC89-E54F-4675-BACF-5FD40BB9FAC6}" dt="2020-07-24T19:52:56.269" v="196" actId="14100"/>
          <ac:spMkLst>
            <pc:docMk/>
            <pc:sldMk cId="2153016970" sldId="437"/>
            <ac:spMk id="8" creationId="{00000000-0000-0000-0000-000000000000}"/>
          </ac:spMkLst>
        </pc:spChg>
        <pc:spChg chg="mod">
          <ac:chgData name="Gary Coles" userId="836318eaa563bc91" providerId="LiveId" clId="{96E4AC89-E54F-4675-BACF-5FD40BB9FAC6}" dt="2020-07-24T19:52:23.628" v="191" actId="1076"/>
          <ac:spMkLst>
            <pc:docMk/>
            <pc:sldMk cId="2153016970" sldId="437"/>
            <ac:spMk id="9" creationId="{00000000-0000-0000-0000-000000000000}"/>
          </ac:spMkLst>
        </pc:spChg>
        <pc:picChg chg="mod">
          <ac:chgData name="Gary Coles" userId="836318eaa563bc91" providerId="LiveId" clId="{96E4AC89-E54F-4675-BACF-5FD40BB9FAC6}" dt="2020-07-24T19:51:23.110" v="181" actId="14100"/>
          <ac:picMkLst>
            <pc:docMk/>
            <pc:sldMk cId="2153016970" sldId="437"/>
            <ac:picMk id="4098" creationId="{00000000-0000-0000-0000-000000000000}"/>
          </ac:picMkLst>
        </pc:picChg>
      </pc:sldChg>
      <pc:sldChg chg="modSp mod">
        <pc:chgData name="Gary Coles" userId="836318eaa563bc91" providerId="LiveId" clId="{96E4AC89-E54F-4675-BACF-5FD40BB9FAC6}" dt="2020-07-24T19:54:52.171" v="216" actId="1076"/>
        <pc:sldMkLst>
          <pc:docMk/>
          <pc:sldMk cId="3199701882" sldId="438"/>
        </pc:sldMkLst>
        <pc:spChg chg="mod">
          <ac:chgData name="Gary Coles" userId="836318eaa563bc91" providerId="LiveId" clId="{96E4AC89-E54F-4675-BACF-5FD40BB9FAC6}" dt="2020-07-24T19:54:52.171" v="216" actId="1076"/>
          <ac:spMkLst>
            <pc:docMk/>
            <pc:sldMk cId="3199701882" sldId="438"/>
            <ac:spMk id="2" creationId="{00000000-0000-0000-0000-000000000000}"/>
          </ac:spMkLst>
        </pc:spChg>
        <pc:spChg chg="mod">
          <ac:chgData name="Gary Coles" userId="836318eaa563bc91" providerId="LiveId" clId="{96E4AC89-E54F-4675-BACF-5FD40BB9FAC6}" dt="2020-07-24T19:53:07.684" v="197" actId="14100"/>
          <ac:spMkLst>
            <pc:docMk/>
            <pc:sldMk cId="3199701882" sldId="438"/>
            <ac:spMk id="4" creationId="{00000000-0000-0000-0000-000000000000}"/>
          </ac:spMkLst>
        </pc:spChg>
        <pc:spChg chg="mod">
          <ac:chgData name="Gary Coles" userId="836318eaa563bc91" providerId="LiveId" clId="{96E4AC89-E54F-4675-BACF-5FD40BB9FAC6}" dt="2020-07-24T19:53:34.557" v="202" actId="1076"/>
          <ac:spMkLst>
            <pc:docMk/>
            <pc:sldMk cId="3199701882" sldId="438"/>
            <ac:spMk id="6" creationId="{00000000-0000-0000-0000-000000000000}"/>
          </ac:spMkLst>
        </pc:spChg>
        <pc:spChg chg="mod">
          <ac:chgData name="Gary Coles" userId="836318eaa563bc91" providerId="LiveId" clId="{96E4AC89-E54F-4675-BACF-5FD40BB9FAC6}" dt="2020-07-24T19:54:01.566" v="207" actId="14100"/>
          <ac:spMkLst>
            <pc:docMk/>
            <pc:sldMk cId="3199701882" sldId="438"/>
            <ac:spMk id="9" creationId="{00000000-0000-0000-0000-000000000000}"/>
          </ac:spMkLst>
        </pc:spChg>
        <pc:spChg chg="mod">
          <ac:chgData name="Gary Coles" userId="836318eaa563bc91" providerId="LiveId" clId="{96E4AC89-E54F-4675-BACF-5FD40BB9FAC6}" dt="2020-07-24T19:54:29.438" v="212" actId="1076"/>
          <ac:spMkLst>
            <pc:docMk/>
            <pc:sldMk cId="3199701882" sldId="438"/>
            <ac:spMk id="10" creationId="{00000000-0000-0000-0000-000000000000}"/>
          </ac:spMkLst>
        </pc:spChg>
        <pc:picChg chg="mod">
          <ac:chgData name="Gary Coles" userId="836318eaa563bc91" providerId="LiveId" clId="{96E4AC89-E54F-4675-BACF-5FD40BB9FAC6}" dt="2020-07-24T19:53:11.899" v="198" actId="14100"/>
          <ac:picMkLst>
            <pc:docMk/>
            <pc:sldMk cId="3199701882" sldId="438"/>
            <ac:picMk id="3" creationId="{00000000-0000-0000-0000-000000000000}"/>
          </ac:picMkLst>
        </pc:picChg>
      </pc:sldChg>
      <pc:sldChg chg="modSp mod">
        <pc:chgData name="Gary Coles" userId="836318eaa563bc91" providerId="LiveId" clId="{96E4AC89-E54F-4675-BACF-5FD40BB9FAC6}" dt="2020-07-24T19:57:48.673" v="246" actId="114"/>
        <pc:sldMkLst>
          <pc:docMk/>
          <pc:sldMk cId="2660140150" sldId="439"/>
        </pc:sldMkLst>
        <pc:spChg chg="mod">
          <ac:chgData name="Gary Coles" userId="836318eaa563bc91" providerId="LiveId" clId="{96E4AC89-E54F-4675-BACF-5FD40BB9FAC6}" dt="2020-07-24T19:57:33.551" v="244" actId="1076"/>
          <ac:spMkLst>
            <pc:docMk/>
            <pc:sldMk cId="2660140150" sldId="439"/>
            <ac:spMk id="2" creationId="{00000000-0000-0000-0000-000000000000}"/>
          </ac:spMkLst>
        </pc:spChg>
        <pc:spChg chg="mod">
          <ac:chgData name="Gary Coles" userId="836318eaa563bc91" providerId="LiveId" clId="{96E4AC89-E54F-4675-BACF-5FD40BB9FAC6}" dt="2020-07-24T19:55:15.766" v="220" actId="14100"/>
          <ac:spMkLst>
            <pc:docMk/>
            <pc:sldMk cId="2660140150" sldId="439"/>
            <ac:spMk id="4" creationId="{00000000-0000-0000-0000-000000000000}"/>
          </ac:spMkLst>
        </pc:spChg>
        <pc:spChg chg="mod">
          <ac:chgData name="Gary Coles" userId="836318eaa563bc91" providerId="LiveId" clId="{96E4AC89-E54F-4675-BACF-5FD40BB9FAC6}" dt="2020-07-24T19:55:36.307" v="224" actId="1076"/>
          <ac:spMkLst>
            <pc:docMk/>
            <pc:sldMk cId="2660140150" sldId="439"/>
            <ac:spMk id="6" creationId="{00000000-0000-0000-0000-000000000000}"/>
          </ac:spMkLst>
        </pc:spChg>
        <pc:spChg chg="mod">
          <ac:chgData name="Gary Coles" userId="836318eaa563bc91" providerId="LiveId" clId="{96E4AC89-E54F-4675-BACF-5FD40BB9FAC6}" dt="2020-07-24T19:57:43.322" v="245" actId="114"/>
          <ac:spMkLst>
            <pc:docMk/>
            <pc:sldMk cId="2660140150" sldId="439"/>
            <ac:spMk id="8" creationId="{00000000-0000-0000-0000-000000000000}"/>
          </ac:spMkLst>
        </pc:spChg>
        <pc:spChg chg="mod">
          <ac:chgData name="Gary Coles" userId="836318eaa563bc91" providerId="LiveId" clId="{96E4AC89-E54F-4675-BACF-5FD40BB9FAC6}" dt="2020-07-24T19:56:08.693" v="229" actId="114"/>
          <ac:spMkLst>
            <pc:docMk/>
            <pc:sldMk cId="2660140150" sldId="439"/>
            <ac:spMk id="9" creationId="{00000000-0000-0000-0000-000000000000}"/>
          </ac:spMkLst>
        </pc:spChg>
        <pc:spChg chg="mod">
          <ac:chgData name="Gary Coles" userId="836318eaa563bc91" providerId="LiveId" clId="{96E4AC89-E54F-4675-BACF-5FD40BB9FAC6}" dt="2020-07-24T19:57:48.673" v="246" actId="114"/>
          <ac:spMkLst>
            <pc:docMk/>
            <pc:sldMk cId="2660140150" sldId="439"/>
            <ac:spMk id="10" creationId="{00000000-0000-0000-0000-000000000000}"/>
          </ac:spMkLst>
        </pc:spChg>
        <pc:picChg chg="mod">
          <ac:chgData name="Gary Coles" userId="836318eaa563bc91" providerId="LiveId" clId="{96E4AC89-E54F-4675-BACF-5FD40BB9FAC6}" dt="2020-07-24T19:55:10.727" v="219" actId="14100"/>
          <ac:picMkLst>
            <pc:docMk/>
            <pc:sldMk cId="2660140150" sldId="439"/>
            <ac:picMk id="2050" creationId="{00000000-0000-0000-0000-000000000000}"/>
          </ac:picMkLst>
        </pc:picChg>
      </pc:sldChg>
      <pc:sldChg chg="modSp mod">
        <pc:chgData name="Gary Coles" userId="836318eaa563bc91" providerId="LiveId" clId="{96E4AC89-E54F-4675-BACF-5FD40BB9FAC6}" dt="2020-07-24T20:01:22.537" v="284" actId="1076"/>
        <pc:sldMkLst>
          <pc:docMk/>
          <pc:sldMk cId="1623044770" sldId="440"/>
        </pc:sldMkLst>
        <pc:spChg chg="mod">
          <ac:chgData name="Gary Coles" userId="836318eaa563bc91" providerId="LiveId" clId="{96E4AC89-E54F-4675-BACF-5FD40BB9FAC6}" dt="2020-07-24T19:57:56.994" v="247" actId="14100"/>
          <ac:spMkLst>
            <pc:docMk/>
            <pc:sldMk cId="1623044770" sldId="440"/>
            <ac:spMk id="4" creationId="{00000000-0000-0000-0000-000000000000}"/>
          </ac:spMkLst>
        </pc:spChg>
        <pc:spChg chg="mod">
          <ac:chgData name="Gary Coles" userId="836318eaa563bc91" providerId="LiveId" clId="{96E4AC89-E54F-4675-BACF-5FD40BB9FAC6}" dt="2020-07-24T19:58:17.690" v="251" actId="1076"/>
          <ac:spMkLst>
            <pc:docMk/>
            <pc:sldMk cId="1623044770" sldId="440"/>
            <ac:spMk id="6" creationId="{00000000-0000-0000-0000-000000000000}"/>
          </ac:spMkLst>
        </pc:spChg>
        <pc:spChg chg="mod">
          <ac:chgData name="Gary Coles" userId="836318eaa563bc91" providerId="LiveId" clId="{96E4AC89-E54F-4675-BACF-5FD40BB9FAC6}" dt="2020-07-24T19:58:51.701" v="259" actId="14100"/>
          <ac:spMkLst>
            <pc:docMk/>
            <pc:sldMk cId="1623044770" sldId="440"/>
            <ac:spMk id="9" creationId="{00000000-0000-0000-0000-000000000000}"/>
          </ac:spMkLst>
        </pc:spChg>
        <pc:spChg chg="mod">
          <ac:chgData name="Gary Coles" userId="836318eaa563bc91" providerId="LiveId" clId="{96E4AC89-E54F-4675-BACF-5FD40BB9FAC6}" dt="2020-07-24T19:59:21.429" v="265" actId="1076"/>
          <ac:spMkLst>
            <pc:docMk/>
            <pc:sldMk cId="1623044770" sldId="440"/>
            <ac:spMk id="10" creationId="{00000000-0000-0000-0000-000000000000}"/>
          </ac:spMkLst>
        </pc:spChg>
        <pc:spChg chg="mod">
          <ac:chgData name="Gary Coles" userId="836318eaa563bc91" providerId="LiveId" clId="{96E4AC89-E54F-4675-BACF-5FD40BB9FAC6}" dt="2020-07-24T20:01:22.537" v="284" actId="1076"/>
          <ac:spMkLst>
            <pc:docMk/>
            <pc:sldMk cId="1623044770" sldId="440"/>
            <ac:spMk id="11" creationId="{00000000-0000-0000-0000-000000000000}"/>
          </ac:spMkLst>
        </pc:spChg>
        <pc:picChg chg="mod">
          <ac:chgData name="Gary Coles" userId="836318eaa563bc91" providerId="LiveId" clId="{96E4AC89-E54F-4675-BACF-5FD40BB9FAC6}" dt="2020-07-24T19:58:02.125" v="248" actId="14100"/>
          <ac:picMkLst>
            <pc:docMk/>
            <pc:sldMk cId="1623044770" sldId="440"/>
            <ac:picMk id="5122" creationId="{00000000-0000-0000-0000-000000000000}"/>
          </ac:picMkLst>
        </pc:picChg>
      </pc:sldChg>
      <pc:sldChg chg="modSp mod">
        <pc:chgData name="Gary Coles" userId="836318eaa563bc91" providerId="LiveId" clId="{96E4AC89-E54F-4675-BACF-5FD40BB9FAC6}" dt="2020-07-24T20:02:20.089" v="305" actId="207"/>
        <pc:sldMkLst>
          <pc:docMk/>
          <pc:sldMk cId="3504551468" sldId="447"/>
        </pc:sldMkLst>
        <pc:spChg chg="mod">
          <ac:chgData name="Gary Coles" userId="836318eaa563bc91" providerId="LiveId" clId="{96E4AC89-E54F-4675-BACF-5FD40BB9FAC6}" dt="2020-07-24T20:02:20.089" v="305" actId="207"/>
          <ac:spMkLst>
            <pc:docMk/>
            <pc:sldMk cId="3504551468" sldId="447"/>
            <ac:spMk id="3" creationId="{00000000-0000-0000-0000-000000000000}"/>
          </ac:spMkLst>
        </pc:spChg>
        <pc:spChg chg="mod">
          <ac:chgData name="Gary Coles" userId="836318eaa563bc91" providerId="LiveId" clId="{96E4AC89-E54F-4675-BACF-5FD40BB9FAC6}" dt="2020-07-23T15:52:15.716" v="18" actId="1076"/>
          <ac:spMkLst>
            <pc:docMk/>
            <pc:sldMk cId="3504551468" sldId="447"/>
            <ac:spMk id="4" creationId="{00000000-0000-0000-0000-000000000000}"/>
          </ac:spMkLst>
        </pc:spChg>
        <pc:picChg chg="mod">
          <ac:chgData name="Gary Coles" userId="836318eaa563bc91" providerId="LiveId" clId="{96E4AC89-E54F-4675-BACF-5FD40BB9FAC6}" dt="2020-07-23T15:51:32.140" v="12" actId="14100"/>
          <ac:picMkLst>
            <pc:docMk/>
            <pc:sldMk cId="3504551468" sldId="447"/>
            <ac:picMk id="12290" creationId="{00000000-0000-0000-0000-000000000000}"/>
          </ac:picMkLst>
        </pc:picChg>
      </pc:sldChg>
      <pc:sldChg chg="del">
        <pc:chgData name="Gary Coles" userId="836318eaa563bc91" providerId="LiveId" clId="{96E4AC89-E54F-4675-BACF-5FD40BB9FAC6}" dt="2020-07-23T15:49:08.251" v="0" actId="47"/>
        <pc:sldMkLst>
          <pc:docMk/>
          <pc:sldMk cId="4191991168" sldId="448"/>
        </pc:sldMkLst>
      </pc:sldChg>
      <pc:sldChg chg="add">
        <pc:chgData name="Gary Coles" userId="836318eaa563bc91" providerId="LiveId" clId="{96E4AC89-E54F-4675-BACF-5FD40BB9FAC6}" dt="2020-07-23T15:51:07.024" v="10"/>
        <pc:sldMkLst>
          <pc:docMk/>
          <pc:sldMk cId="2197319579" sldId="477"/>
        </pc:sldMkLst>
      </pc:sldChg>
      <pc:sldChg chg="modSp add del mod">
        <pc:chgData name="Gary Coles" userId="836318eaa563bc91" providerId="LiveId" clId="{96E4AC89-E54F-4675-BACF-5FD40BB9FAC6}" dt="2020-07-24T15:08:33.325" v="88" actId="255"/>
        <pc:sldMkLst>
          <pc:docMk/>
          <pc:sldMk cId="4055641072" sldId="1850"/>
        </pc:sldMkLst>
        <pc:spChg chg="mod">
          <ac:chgData name="Gary Coles" userId="836318eaa563bc91" providerId="LiveId" clId="{96E4AC89-E54F-4675-BACF-5FD40BB9FAC6}" dt="2020-07-24T15:08:33.325" v="88" actId="255"/>
          <ac:spMkLst>
            <pc:docMk/>
            <pc:sldMk cId="4055641072" sldId="1850"/>
            <ac:spMk id="4" creationId="{9B39CFDF-2288-4C12-BCD0-7111422712C6}"/>
          </ac:spMkLst>
        </pc:spChg>
      </pc:sldChg>
      <pc:sldChg chg="add">
        <pc:chgData name="Gary Coles" userId="836318eaa563bc91" providerId="LiveId" clId="{96E4AC89-E54F-4675-BACF-5FD40BB9FAC6}" dt="2020-07-23T15:51:07.024" v="10"/>
        <pc:sldMkLst>
          <pc:docMk/>
          <pc:sldMk cId="2337697388" sldId="2416"/>
        </pc:sldMkLst>
      </pc:sldChg>
      <pc:sldMasterChg chg="modSp del delSldLayout modSldLayout">
        <pc:chgData name="Gary Coles" userId="836318eaa563bc91" providerId="LiveId" clId="{96E4AC89-E54F-4675-BACF-5FD40BB9FAC6}" dt="2020-07-23T15:51:01.706" v="8" actId="47"/>
        <pc:sldMasterMkLst>
          <pc:docMk/>
          <pc:sldMasterMk cId="3790434820" sldId="2147483648"/>
        </pc:sldMasterMkLst>
        <pc:spChg chg="mod">
          <ac:chgData name="Gary Coles" userId="836318eaa563bc91" providerId="LiveId" clId="{96E4AC89-E54F-4675-BACF-5FD40BB9FAC6}" dt="2020-07-23T15:49:38.165" v="6"/>
          <ac:spMkLst>
            <pc:docMk/>
            <pc:sldMasterMk cId="3790434820" sldId="2147483648"/>
            <ac:spMk id="2" creationId="{00000000-0000-0000-0000-000000000000}"/>
          </ac:spMkLst>
        </pc:spChg>
        <pc:spChg chg="mod">
          <ac:chgData name="Gary Coles" userId="836318eaa563bc91" providerId="LiveId" clId="{96E4AC89-E54F-4675-BACF-5FD40BB9FAC6}" dt="2020-07-23T15:49:38.165" v="6"/>
          <ac:spMkLst>
            <pc:docMk/>
            <pc:sldMasterMk cId="3790434820" sldId="2147483648"/>
            <ac:spMk id="3" creationId="{00000000-0000-0000-0000-000000000000}"/>
          </ac:spMkLst>
        </pc:spChg>
        <pc:spChg chg="mod">
          <ac:chgData name="Gary Coles" userId="836318eaa563bc91" providerId="LiveId" clId="{96E4AC89-E54F-4675-BACF-5FD40BB9FAC6}" dt="2020-07-23T15:49:38.165" v="6"/>
          <ac:spMkLst>
            <pc:docMk/>
            <pc:sldMasterMk cId="3790434820" sldId="2147483648"/>
            <ac:spMk id="4" creationId="{00000000-0000-0000-0000-000000000000}"/>
          </ac:spMkLst>
        </pc:spChg>
        <pc:spChg chg="mod">
          <ac:chgData name="Gary Coles" userId="836318eaa563bc91" providerId="LiveId" clId="{96E4AC89-E54F-4675-BACF-5FD40BB9FAC6}" dt="2020-07-23T15:49:38.165" v="6"/>
          <ac:spMkLst>
            <pc:docMk/>
            <pc:sldMasterMk cId="3790434820" sldId="2147483648"/>
            <ac:spMk id="5" creationId="{00000000-0000-0000-0000-000000000000}"/>
          </ac:spMkLst>
        </pc:spChg>
        <pc:spChg chg="mod">
          <ac:chgData name="Gary Coles" userId="836318eaa563bc91" providerId="LiveId" clId="{96E4AC89-E54F-4675-BACF-5FD40BB9FAC6}" dt="2020-07-23T15:49:38.165" v="6"/>
          <ac:spMkLst>
            <pc:docMk/>
            <pc:sldMasterMk cId="3790434820" sldId="2147483648"/>
            <ac:spMk id="6" creationId="{00000000-0000-0000-0000-000000000000}"/>
          </ac:spMkLst>
        </pc:spChg>
        <pc:sldLayoutChg chg="modSp del">
          <pc:chgData name="Gary Coles" userId="836318eaa563bc91" providerId="LiveId" clId="{96E4AC89-E54F-4675-BACF-5FD40BB9FAC6}" dt="2020-07-23T15:51:01.706" v="8" actId="47"/>
          <pc:sldLayoutMkLst>
            <pc:docMk/>
            <pc:sldMasterMk cId="3790434820" sldId="2147483648"/>
            <pc:sldLayoutMk cId="2166244317" sldId="2147483649"/>
          </pc:sldLayoutMkLst>
          <pc:spChg chg="mod">
            <ac:chgData name="Gary Coles" userId="836318eaa563bc91" providerId="LiveId" clId="{96E4AC89-E54F-4675-BACF-5FD40BB9FAC6}" dt="2020-07-23T15:49:38.165" v="6"/>
            <ac:spMkLst>
              <pc:docMk/>
              <pc:sldMasterMk cId="3790434820" sldId="2147483648"/>
              <pc:sldLayoutMk cId="2166244317" sldId="2147483649"/>
              <ac:spMk id="2" creationId="{00000000-0000-0000-0000-000000000000}"/>
            </ac:spMkLst>
          </pc:spChg>
          <pc:spChg chg="mod">
            <ac:chgData name="Gary Coles" userId="836318eaa563bc91" providerId="LiveId" clId="{96E4AC89-E54F-4675-BACF-5FD40BB9FAC6}" dt="2020-07-23T15:49:38.165" v="6"/>
            <ac:spMkLst>
              <pc:docMk/>
              <pc:sldMasterMk cId="3790434820" sldId="2147483648"/>
              <pc:sldLayoutMk cId="2166244317" sldId="2147483649"/>
              <ac:spMk id="3" creationId="{00000000-0000-0000-0000-000000000000}"/>
            </ac:spMkLst>
          </pc:spChg>
        </pc:sldLayoutChg>
        <pc:sldLayoutChg chg="del">
          <pc:chgData name="Gary Coles" userId="836318eaa563bc91" providerId="LiveId" clId="{96E4AC89-E54F-4675-BACF-5FD40BB9FAC6}" dt="2020-07-23T15:51:01.706" v="8" actId="47"/>
          <pc:sldLayoutMkLst>
            <pc:docMk/>
            <pc:sldMasterMk cId="3790434820" sldId="2147483648"/>
            <pc:sldLayoutMk cId="3425033812" sldId="2147483650"/>
          </pc:sldLayoutMkLst>
        </pc:sldLayoutChg>
        <pc:sldLayoutChg chg="modSp del">
          <pc:chgData name="Gary Coles" userId="836318eaa563bc91" providerId="LiveId" clId="{96E4AC89-E54F-4675-BACF-5FD40BB9FAC6}" dt="2020-07-23T15:51:01.706" v="8" actId="47"/>
          <pc:sldLayoutMkLst>
            <pc:docMk/>
            <pc:sldMasterMk cId="3790434820" sldId="2147483648"/>
            <pc:sldLayoutMk cId="4263678933" sldId="2147483651"/>
          </pc:sldLayoutMkLst>
          <pc:spChg chg="mod">
            <ac:chgData name="Gary Coles" userId="836318eaa563bc91" providerId="LiveId" clId="{96E4AC89-E54F-4675-BACF-5FD40BB9FAC6}" dt="2020-07-23T15:49:38.165" v="6"/>
            <ac:spMkLst>
              <pc:docMk/>
              <pc:sldMasterMk cId="3790434820" sldId="2147483648"/>
              <pc:sldLayoutMk cId="4263678933" sldId="2147483651"/>
              <ac:spMk id="2" creationId="{00000000-0000-0000-0000-000000000000}"/>
            </ac:spMkLst>
          </pc:spChg>
          <pc:spChg chg="mod">
            <ac:chgData name="Gary Coles" userId="836318eaa563bc91" providerId="LiveId" clId="{96E4AC89-E54F-4675-BACF-5FD40BB9FAC6}" dt="2020-07-23T15:49:38.165" v="6"/>
            <ac:spMkLst>
              <pc:docMk/>
              <pc:sldMasterMk cId="3790434820" sldId="2147483648"/>
              <pc:sldLayoutMk cId="4263678933" sldId="2147483651"/>
              <ac:spMk id="3" creationId="{00000000-0000-0000-0000-000000000000}"/>
            </ac:spMkLst>
          </pc:spChg>
        </pc:sldLayoutChg>
        <pc:sldLayoutChg chg="modSp del">
          <pc:chgData name="Gary Coles" userId="836318eaa563bc91" providerId="LiveId" clId="{96E4AC89-E54F-4675-BACF-5FD40BB9FAC6}" dt="2020-07-23T15:51:01.706" v="8" actId="47"/>
          <pc:sldLayoutMkLst>
            <pc:docMk/>
            <pc:sldMasterMk cId="3790434820" sldId="2147483648"/>
            <pc:sldLayoutMk cId="3838346237" sldId="2147483652"/>
          </pc:sldLayoutMkLst>
          <pc:spChg chg="mod">
            <ac:chgData name="Gary Coles" userId="836318eaa563bc91" providerId="LiveId" clId="{96E4AC89-E54F-4675-BACF-5FD40BB9FAC6}" dt="2020-07-23T15:49:38.165" v="6"/>
            <ac:spMkLst>
              <pc:docMk/>
              <pc:sldMasterMk cId="3790434820" sldId="2147483648"/>
              <pc:sldLayoutMk cId="3838346237" sldId="2147483652"/>
              <ac:spMk id="3" creationId="{00000000-0000-0000-0000-000000000000}"/>
            </ac:spMkLst>
          </pc:spChg>
          <pc:spChg chg="mod">
            <ac:chgData name="Gary Coles" userId="836318eaa563bc91" providerId="LiveId" clId="{96E4AC89-E54F-4675-BACF-5FD40BB9FAC6}" dt="2020-07-23T15:49:38.165" v="6"/>
            <ac:spMkLst>
              <pc:docMk/>
              <pc:sldMasterMk cId="3790434820" sldId="2147483648"/>
              <pc:sldLayoutMk cId="3838346237" sldId="2147483652"/>
              <ac:spMk id="4" creationId="{00000000-0000-0000-0000-000000000000}"/>
            </ac:spMkLst>
          </pc:spChg>
        </pc:sldLayoutChg>
        <pc:sldLayoutChg chg="modSp del">
          <pc:chgData name="Gary Coles" userId="836318eaa563bc91" providerId="LiveId" clId="{96E4AC89-E54F-4675-BACF-5FD40BB9FAC6}" dt="2020-07-23T15:51:01.706" v="8" actId="47"/>
          <pc:sldLayoutMkLst>
            <pc:docMk/>
            <pc:sldMasterMk cId="3790434820" sldId="2147483648"/>
            <pc:sldLayoutMk cId="956493416" sldId="2147483653"/>
          </pc:sldLayoutMkLst>
          <pc:spChg chg="mod">
            <ac:chgData name="Gary Coles" userId="836318eaa563bc91" providerId="LiveId" clId="{96E4AC89-E54F-4675-BACF-5FD40BB9FAC6}" dt="2020-07-23T15:49:38.165" v="6"/>
            <ac:spMkLst>
              <pc:docMk/>
              <pc:sldMasterMk cId="3790434820" sldId="2147483648"/>
              <pc:sldLayoutMk cId="956493416" sldId="2147483653"/>
              <ac:spMk id="3" creationId="{00000000-0000-0000-0000-000000000000}"/>
            </ac:spMkLst>
          </pc:spChg>
          <pc:spChg chg="mod">
            <ac:chgData name="Gary Coles" userId="836318eaa563bc91" providerId="LiveId" clId="{96E4AC89-E54F-4675-BACF-5FD40BB9FAC6}" dt="2020-07-23T15:49:38.165" v="6"/>
            <ac:spMkLst>
              <pc:docMk/>
              <pc:sldMasterMk cId="3790434820" sldId="2147483648"/>
              <pc:sldLayoutMk cId="956493416" sldId="2147483653"/>
              <ac:spMk id="4" creationId="{00000000-0000-0000-0000-000000000000}"/>
            </ac:spMkLst>
          </pc:spChg>
          <pc:spChg chg="mod">
            <ac:chgData name="Gary Coles" userId="836318eaa563bc91" providerId="LiveId" clId="{96E4AC89-E54F-4675-BACF-5FD40BB9FAC6}" dt="2020-07-23T15:49:38.165" v="6"/>
            <ac:spMkLst>
              <pc:docMk/>
              <pc:sldMasterMk cId="3790434820" sldId="2147483648"/>
              <pc:sldLayoutMk cId="956493416" sldId="2147483653"/>
              <ac:spMk id="5" creationId="{00000000-0000-0000-0000-000000000000}"/>
            </ac:spMkLst>
          </pc:spChg>
          <pc:spChg chg="mod">
            <ac:chgData name="Gary Coles" userId="836318eaa563bc91" providerId="LiveId" clId="{96E4AC89-E54F-4675-BACF-5FD40BB9FAC6}" dt="2020-07-23T15:49:38.165" v="6"/>
            <ac:spMkLst>
              <pc:docMk/>
              <pc:sldMasterMk cId="3790434820" sldId="2147483648"/>
              <pc:sldLayoutMk cId="956493416" sldId="2147483653"/>
              <ac:spMk id="6" creationId="{00000000-0000-0000-0000-000000000000}"/>
            </ac:spMkLst>
          </pc:spChg>
        </pc:sldLayoutChg>
        <pc:sldLayoutChg chg="del">
          <pc:chgData name="Gary Coles" userId="836318eaa563bc91" providerId="LiveId" clId="{96E4AC89-E54F-4675-BACF-5FD40BB9FAC6}" dt="2020-07-23T15:51:01.706" v="8" actId="47"/>
          <pc:sldLayoutMkLst>
            <pc:docMk/>
            <pc:sldMasterMk cId="3790434820" sldId="2147483648"/>
            <pc:sldLayoutMk cId="2122722806" sldId="2147483654"/>
          </pc:sldLayoutMkLst>
        </pc:sldLayoutChg>
        <pc:sldLayoutChg chg="del">
          <pc:chgData name="Gary Coles" userId="836318eaa563bc91" providerId="LiveId" clId="{96E4AC89-E54F-4675-BACF-5FD40BB9FAC6}" dt="2020-07-23T15:51:01.706" v="8" actId="47"/>
          <pc:sldLayoutMkLst>
            <pc:docMk/>
            <pc:sldMasterMk cId="3790434820" sldId="2147483648"/>
            <pc:sldLayoutMk cId="3525955362" sldId="2147483655"/>
          </pc:sldLayoutMkLst>
        </pc:sldLayoutChg>
        <pc:sldLayoutChg chg="modSp del">
          <pc:chgData name="Gary Coles" userId="836318eaa563bc91" providerId="LiveId" clId="{96E4AC89-E54F-4675-BACF-5FD40BB9FAC6}" dt="2020-07-23T15:51:01.706" v="8" actId="47"/>
          <pc:sldLayoutMkLst>
            <pc:docMk/>
            <pc:sldMasterMk cId="3790434820" sldId="2147483648"/>
            <pc:sldLayoutMk cId="1204950722" sldId="2147483656"/>
          </pc:sldLayoutMkLst>
          <pc:spChg chg="mod">
            <ac:chgData name="Gary Coles" userId="836318eaa563bc91" providerId="LiveId" clId="{96E4AC89-E54F-4675-BACF-5FD40BB9FAC6}" dt="2020-07-23T15:49:38.165" v="6"/>
            <ac:spMkLst>
              <pc:docMk/>
              <pc:sldMasterMk cId="3790434820" sldId="2147483648"/>
              <pc:sldLayoutMk cId="1204950722" sldId="2147483656"/>
              <ac:spMk id="2" creationId="{00000000-0000-0000-0000-000000000000}"/>
            </ac:spMkLst>
          </pc:spChg>
          <pc:spChg chg="mod">
            <ac:chgData name="Gary Coles" userId="836318eaa563bc91" providerId="LiveId" clId="{96E4AC89-E54F-4675-BACF-5FD40BB9FAC6}" dt="2020-07-23T15:49:38.165" v="6"/>
            <ac:spMkLst>
              <pc:docMk/>
              <pc:sldMasterMk cId="3790434820" sldId="2147483648"/>
              <pc:sldLayoutMk cId="1204950722" sldId="2147483656"/>
              <ac:spMk id="3" creationId="{00000000-0000-0000-0000-000000000000}"/>
            </ac:spMkLst>
          </pc:spChg>
          <pc:spChg chg="mod">
            <ac:chgData name="Gary Coles" userId="836318eaa563bc91" providerId="LiveId" clId="{96E4AC89-E54F-4675-BACF-5FD40BB9FAC6}" dt="2020-07-23T15:49:38.165" v="6"/>
            <ac:spMkLst>
              <pc:docMk/>
              <pc:sldMasterMk cId="3790434820" sldId="2147483648"/>
              <pc:sldLayoutMk cId="1204950722" sldId="2147483656"/>
              <ac:spMk id="4" creationId="{00000000-0000-0000-0000-000000000000}"/>
            </ac:spMkLst>
          </pc:spChg>
        </pc:sldLayoutChg>
        <pc:sldLayoutChg chg="modSp del">
          <pc:chgData name="Gary Coles" userId="836318eaa563bc91" providerId="LiveId" clId="{96E4AC89-E54F-4675-BACF-5FD40BB9FAC6}" dt="2020-07-23T15:51:01.706" v="8" actId="47"/>
          <pc:sldLayoutMkLst>
            <pc:docMk/>
            <pc:sldMasterMk cId="3790434820" sldId="2147483648"/>
            <pc:sldLayoutMk cId="2859635175" sldId="2147483657"/>
          </pc:sldLayoutMkLst>
          <pc:spChg chg="mod">
            <ac:chgData name="Gary Coles" userId="836318eaa563bc91" providerId="LiveId" clId="{96E4AC89-E54F-4675-BACF-5FD40BB9FAC6}" dt="2020-07-23T15:49:38.165" v="6"/>
            <ac:spMkLst>
              <pc:docMk/>
              <pc:sldMasterMk cId="3790434820" sldId="2147483648"/>
              <pc:sldLayoutMk cId="2859635175" sldId="2147483657"/>
              <ac:spMk id="2" creationId="{00000000-0000-0000-0000-000000000000}"/>
            </ac:spMkLst>
          </pc:spChg>
          <pc:spChg chg="mod">
            <ac:chgData name="Gary Coles" userId="836318eaa563bc91" providerId="LiveId" clId="{96E4AC89-E54F-4675-BACF-5FD40BB9FAC6}" dt="2020-07-23T15:49:38.165" v="6"/>
            <ac:spMkLst>
              <pc:docMk/>
              <pc:sldMasterMk cId="3790434820" sldId="2147483648"/>
              <pc:sldLayoutMk cId="2859635175" sldId="2147483657"/>
              <ac:spMk id="3" creationId="{00000000-0000-0000-0000-000000000000}"/>
            </ac:spMkLst>
          </pc:spChg>
          <pc:spChg chg="mod">
            <ac:chgData name="Gary Coles" userId="836318eaa563bc91" providerId="LiveId" clId="{96E4AC89-E54F-4675-BACF-5FD40BB9FAC6}" dt="2020-07-23T15:49:38.165" v="6"/>
            <ac:spMkLst>
              <pc:docMk/>
              <pc:sldMasterMk cId="3790434820" sldId="2147483648"/>
              <pc:sldLayoutMk cId="2859635175" sldId="2147483657"/>
              <ac:spMk id="4" creationId="{00000000-0000-0000-0000-000000000000}"/>
            </ac:spMkLst>
          </pc:spChg>
        </pc:sldLayoutChg>
        <pc:sldLayoutChg chg="del">
          <pc:chgData name="Gary Coles" userId="836318eaa563bc91" providerId="LiveId" clId="{96E4AC89-E54F-4675-BACF-5FD40BB9FAC6}" dt="2020-07-23T15:51:01.706" v="8" actId="47"/>
          <pc:sldLayoutMkLst>
            <pc:docMk/>
            <pc:sldMasterMk cId="3790434820" sldId="2147483648"/>
            <pc:sldLayoutMk cId="2782341189" sldId="2147483658"/>
          </pc:sldLayoutMkLst>
        </pc:sldLayoutChg>
        <pc:sldLayoutChg chg="modSp del">
          <pc:chgData name="Gary Coles" userId="836318eaa563bc91" providerId="LiveId" clId="{96E4AC89-E54F-4675-BACF-5FD40BB9FAC6}" dt="2020-07-23T15:51:01.706" v="8" actId="47"/>
          <pc:sldLayoutMkLst>
            <pc:docMk/>
            <pc:sldMasterMk cId="3790434820" sldId="2147483648"/>
            <pc:sldLayoutMk cId="1080653459" sldId="2147483659"/>
          </pc:sldLayoutMkLst>
          <pc:spChg chg="mod">
            <ac:chgData name="Gary Coles" userId="836318eaa563bc91" providerId="LiveId" clId="{96E4AC89-E54F-4675-BACF-5FD40BB9FAC6}" dt="2020-07-23T15:49:38.165" v="6"/>
            <ac:spMkLst>
              <pc:docMk/>
              <pc:sldMasterMk cId="3790434820" sldId="2147483648"/>
              <pc:sldLayoutMk cId="1080653459" sldId="2147483659"/>
              <ac:spMk id="2" creationId="{00000000-0000-0000-0000-000000000000}"/>
            </ac:spMkLst>
          </pc:spChg>
          <pc:spChg chg="mod">
            <ac:chgData name="Gary Coles" userId="836318eaa563bc91" providerId="LiveId" clId="{96E4AC89-E54F-4675-BACF-5FD40BB9FAC6}" dt="2020-07-23T15:49:38.165" v="6"/>
            <ac:spMkLst>
              <pc:docMk/>
              <pc:sldMasterMk cId="3790434820" sldId="2147483648"/>
              <pc:sldLayoutMk cId="1080653459" sldId="2147483659"/>
              <ac:spMk id="3" creationId="{00000000-0000-0000-0000-000000000000}"/>
            </ac:spMkLst>
          </pc:spChg>
        </pc:sldLayoutChg>
      </pc:sldMasterChg>
      <pc:sldMasterChg chg="modSp modSldLayout">
        <pc:chgData name="Gary Coles" userId="836318eaa563bc91" providerId="LiveId" clId="{96E4AC89-E54F-4675-BACF-5FD40BB9FAC6}" dt="2020-07-23T15:49:38.165" v="6"/>
        <pc:sldMasterMkLst>
          <pc:docMk/>
          <pc:sldMasterMk cId="1629328967" sldId="2147483660"/>
        </pc:sldMasterMkLst>
        <pc:spChg chg="mod">
          <ac:chgData name="Gary Coles" userId="836318eaa563bc91" providerId="LiveId" clId="{96E4AC89-E54F-4675-BACF-5FD40BB9FAC6}" dt="2020-07-23T15:49:38.165" v="6"/>
          <ac:spMkLst>
            <pc:docMk/>
            <pc:sldMasterMk cId="1629328967" sldId="2147483660"/>
            <ac:spMk id="2" creationId="{00000000-0000-0000-0000-000000000000}"/>
          </ac:spMkLst>
        </pc:spChg>
        <pc:spChg chg="mod">
          <ac:chgData name="Gary Coles" userId="836318eaa563bc91" providerId="LiveId" clId="{96E4AC89-E54F-4675-BACF-5FD40BB9FAC6}" dt="2020-07-23T15:49:38.165" v="6"/>
          <ac:spMkLst>
            <pc:docMk/>
            <pc:sldMasterMk cId="1629328967" sldId="2147483660"/>
            <ac:spMk id="3" creationId="{00000000-0000-0000-0000-000000000000}"/>
          </ac:spMkLst>
        </pc:spChg>
        <pc:sldLayoutChg chg="modSp">
          <pc:chgData name="Gary Coles" userId="836318eaa563bc91" providerId="LiveId" clId="{96E4AC89-E54F-4675-BACF-5FD40BB9FAC6}" dt="2020-07-23T15:49:38.165" v="6"/>
          <pc:sldLayoutMkLst>
            <pc:docMk/>
            <pc:sldMasterMk cId="1629328967" sldId="2147483660"/>
            <pc:sldLayoutMk cId="2550036594" sldId="2147483661"/>
          </pc:sldLayoutMkLst>
          <pc:spChg chg="mod">
            <ac:chgData name="Gary Coles" userId="836318eaa563bc91" providerId="LiveId" clId="{96E4AC89-E54F-4675-BACF-5FD40BB9FAC6}" dt="2020-07-23T15:49:38.165" v="6"/>
            <ac:spMkLst>
              <pc:docMk/>
              <pc:sldMasterMk cId="1629328967" sldId="2147483660"/>
              <pc:sldLayoutMk cId="2550036594" sldId="2147483661"/>
              <ac:spMk id="2" creationId="{00000000-0000-0000-0000-000000000000}"/>
            </ac:spMkLst>
          </pc:spChg>
          <pc:spChg chg="mod">
            <ac:chgData name="Gary Coles" userId="836318eaa563bc91" providerId="LiveId" clId="{96E4AC89-E54F-4675-BACF-5FD40BB9FAC6}" dt="2020-07-23T15:49:38.165" v="6"/>
            <ac:spMkLst>
              <pc:docMk/>
              <pc:sldMasterMk cId="1629328967" sldId="2147483660"/>
              <pc:sldLayoutMk cId="2550036594" sldId="2147483661"/>
              <ac:spMk id="3" creationId="{00000000-0000-0000-0000-000000000000}"/>
            </ac:spMkLst>
          </pc:spChg>
        </pc:sldLayoutChg>
        <pc:sldLayoutChg chg="modSp">
          <pc:chgData name="Gary Coles" userId="836318eaa563bc91" providerId="LiveId" clId="{96E4AC89-E54F-4675-BACF-5FD40BB9FAC6}" dt="2020-07-23T15:49:38.165" v="6"/>
          <pc:sldLayoutMkLst>
            <pc:docMk/>
            <pc:sldMasterMk cId="1629328967" sldId="2147483660"/>
            <pc:sldLayoutMk cId="945959070" sldId="2147483662"/>
          </pc:sldLayoutMkLst>
          <pc:spChg chg="mod">
            <ac:chgData name="Gary Coles" userId="836318eaa563bc91" providerId="LiveId" clId="{96E4AC89-E54F-4675-BACF-5FD40BB9FAC6}" dt="2020-07-23T15:49:38.165" v="6"/>
            <ac:spMkLst>
              <pc:docMk/>
              <pc:sldMasterMk cId="1629328967" sldId="2147483660"/>
              <pc:sldLayoutMk cId="945959070" sldId="2147483662"/>
              <ac:spMk id="2" creationId="{00000000-0000-0000-0000-000000000000}"/>
            </ac:spMkLst>
          </pc:spChg>
          <pc:spChg chg="mod">
            <ac:chgData name="Gary Coles" userId="836318eaa563bc91" providerId="LiveId" clId="{96E4AC89-E54F-4675-BACF-5FD40BB9FAC6}" dt="2020-07-23T15:49:38.165" v="6"/>
            <ac:spMkLst>
              <pc:docMk/>
              <pc:sldMasterMk cId="1629328967" sldId="2147483660"/>
              <pc:sldLayoutMk cId="945959070" sldId="2147483662"/>
              <ac:spMk id="3" creationId="{00000000-0000-0000-0000-000000000000}"/>
            </ac:spMkLst>
          </pc:spChg>
          <pc:spChg chg="mod">
            <ac:chgData name="Gary Coles" userId="836318eaa563bc91" providerId="LiveId" clId="{96E4AC89-E54F-4675-BACF-5FD40BB9FAC6}" dt="2020-07-23T15:49:38.165" v="6"/>
            <ac:spMkLst>
              <pc:docMk/>
              <pc:sldMasterMk cId="1629328967" sldId="2147483660"/>
              <pc:sldLayoutMk cId="945959070" sldId="2147483662"/>
              <ac:spMk id="7" creationId="{00000000-0000-0000-0000-000000000000}"/>
            </ac:spMkLst>
          </pc:spChg>
        </pc:sldLayoutChg>
        <pc:sldLayoutChg chg="modSp">
          <pc:chgData name="Gary Coles" userId="836318eaa563bc91" providerId="LiveId" clId="{96E4AC89-E54F-4675-BACF-5FD40BB9FAC6}" dt="2020-07-23T15:49:38.165" v="6"/>
          <pc:sldLayoutMkLst>
            <pc:docMk/>
            <pc:sldMasterMk cId="1629328967" sldId="2147483660"/>
            <pc:sldLayoutMk cId="3707385361" sldId="2147483663"/>
          </pc:sldLayoutMkLst>
          <pc:spChg chg="mod">
            <ac:chgData name="Gary Coles" userId="836318eaa563bc91" providerId="LiveId" clId="{96E4AC89-E54F-4675-BACF-5FD40BB9FAC6}" dt="2020-07-23T15:49:38.165" v="6"/>
            <ac:spMkLst>
              <pc:docMk/>
              <pc:sldMasterMk cId="1629328967" sldId="2147483660"/>
              <pc:sldLayoutMk cId="3707385361" sldId="2147483663"/>
              <ac:spMk id="6" creationId="{00000000-0000-0000-0000-000000000000}"/>
            </ac:spMkLst>
          </pc:spChg>
        </pc:sldLayoutChg>
        <pc:sldLayoutChg chg="modSp">
          <pc:chgData name="Gary Coles" userId="836318eaa563bc91" providerId="LiveId" clId="{96E4AC89-E54F-4675-BACF-5FD40BB9FAC6}" dt="2020-07-23T15:49:38.165" v="6"/>
          <pc:sldLayoutMkLst>
            <pc:docMk/>
            <pc:sldMasterMk cId="1629328967" sldId="2147483660"/>
            <pc:sldLayoutMk cId="1559775245" sldId="2147483664"/>
          </pc:sldLayoutMkLst>
          <pc:spChg chg="mod">
            <ac:chgData name="Gary Coles" userId="836318eaa563bc91" providerId="LiveId" clId="{96E4AC89-E54F-4675-BACF-5FD40BB9FAC6}" dt="2020-07-23T15:49:38.165" v="6"/>
            <ac:spMkLst>
              <pc:docMk/>
              <pc:sldMasterMk cId="1629328967" sldId="2147483660"/>
              <pc:sldLayoutMk cId="1559775245" sldId="2147483664"/>
              <ac:spMk id="3" creationId="{00000000-0000-0000-0000-000000000000}"/>
            </ac:spMkLst>
          </pc:spChg>
        </pc:sldLayoutChg>
        <pc:sldLayoutChg chg="modSp">
          <pc:chgData name="Gary Coles" userId="836318eaa563bc91" providerId="LiveId" clId="{96E4AC89-E54F-4675-BACF-5FD40BB9FAC6}" dt="2020-07-23T15:49:38.165" v="6"/>
          <pc:sldLayoutMkLst>
            <pc:docMk/>
            <pc:sldMasterMk cId="1629328967" sldId="2147483660"/>
            <pc:sldLayoutMk cId="3351398854" sldId="2147483665"/>
          </pc:sldLayoutMkLst>
          <pc:spChg chg="mod">
            <ac:chgData name="Gary Coles" userId="836318eaa563bc91" providerId="LiveId" clId="{96E4AC89-E54F-4675-BACF-5FD40BB9FAC6}" dt="2020-07-23T15:49:38.165" v="6"/>
            <ac:spMkLst>
              <pc:docMk/>
              <pc:sldMasterMk cId="1629328967" sldId="2147483660"/>
              <pc:sldLayoutMk cId="3351398854" sldId="2147483665"/>
              <ac:spMk id="3" creationId="{00000000-0000-0000-0000-000000000000}"/>
            </ac:spMkLst>
          </pc:spChg>
          <pc:spChg chg="mod">
            <ac:chgData name="Gary Coles" userId="836318eaa563bc91" providerId="LiveId" clId="{96E4AC89-E54F-4675-BACF-5FD40BB9FAC6}" dt="2020-07-23T15:49:38.165" v="6"/>
            <ac:spMkLst>
              <pc:docMk/>
              <pc:sldMasterMk cId="1629328967" sldId="2147483660"/>
              <pc:sldLayoutMk cId="3351398854" sldId="2147483665"/>
              <ac:spMk id="4" creationId="{00000000-0000-0000-0000-000000000000}"/>
            </ac:spMkLst>
          </pc:spChg>
        </pc:sldLayoutChg>
        <pc:sldLayoutChg chg="modSp">
          <pc:chgData name="Gary Coles" userId="836318eaa563bc91" providerId="LiveId" clId="{96E4AC89-E54F-4675-BACF-5FD40BB9FAC6}" dt="2020-07-23T15:49:38.165" v="6"/>
          <pc:sldLayoutMkLst>
            <pc:docMk/>
            <pc:sldMasterMk cId="1629328967" sldId="2147483660"/>
            <pc:sldLayoutMk cId="2507782127" sldId="2147483666"/>
          </pc:sldLayoutMkLst>
          <pc:spChg chg="mod">
            <ac:chgData name="Gary Coles" userId="836318eaa563bc91" providerId="LiveId" clId="{96E4AC89-E54F-4675-BACF-5FD40BB9FAC6}" dt="2020-07-23T15:49:38.165" v="6"/>
            <ac:spMkLst>
              <pc:docMk/>
              <pc:sldMasterMk cId="1629328967" sldId="2147483660"/>
              <pc:sldLayoutMk cId="2507782127" sldId="2147483666"/>
              <ac:spMk id="3" creationId="{00000000-0000-0000-0000-000000000000}"/>
            </ac:spMkLst>
          </pc:spChg>
          <pc:spChg chg="mod">
            <ac:chgData name="Gary Coles" userId="836318eaa563bc91" providerId="LiveId" clId="{96E4AC89-E54F-4675-BACF-5FD40BB9FAC6}" dt="2020-07-23T15:49:38.165" v="6"/>
            <ac:spMkLst>
              <pc:docMk/>
              <pc:sldMasterMk cId="1629328967" sldId="2147483660"/>
              <pc:sldLayoutMk cId="2507782127" sldId="2147483666"/>
              <ac:spMk id="4" creationId="{00000000-0000-0000-0000-000000000000}"/>
            </ac:spMkLst>
          </pc:spChg>
          <pc:spChg chg="mod">
            <ac:chgData name="Gary Coles" userId="836318eaa563bc91" providerId="LiveId" clId="{96E4AC89-E54F-4675-BACF-5FD40BB9FAC6}" dt="2020-07-23T15:49:38.165" v="6"/>
            <ac:spMkLst>
              <pc:docMk/>
              <pc:sldMasterMk cId="1629328967" sldId="2147483660"/>
              <pc:sldLayoutMk cId="2507782127" sldId="2147483666"/>
              <ac:spMk id="5" creationId="{00000000-0000-0000-0000-000000000000}"/>
            </ac:spMkLst>
          </pc:spChg>
          <pc:spChg chg="mod">
            <ac:chgData name="Gary Coles" userId="836318eaa563bc91" providerId="LiveId" clId="{96E4AC89-E54F-4675-BACF-5FD40BB9FAC6}" dt="2020-07-23T15:49:38.165" v="6"/>
            <ac:spMkLst>
              <pc:docMk/>
              <pc:sldMasterMk cId="1629328967" sldId="2147483660"/>
              <pc:sldLayoutMk cId="2507782127" sldId="2147483666"/>
              <ac:spMk id="6" creationId="{00000000-0000-0000-0000-000000000000}"/>
            </ac:spMkLst>
          </pc:spChg>
        </pc:sldLayoutChg>
        <pc:sldLayoutChg chg="modSp">
          <pc:chgData name="Gary Coles" userId="836318eaa563bc91" providerId="LiveId" clId="{96E4AC89-E54F-4675-BACF-5FD40BB9FAC6}" dt="2020-07-23T15:49:38.165" v="6"/>
          <pc:sldLayoutMkLst>
            <pc:docMk/>
            <pc:sldMasterMk cId="1629328967" sldId="2147483660"/>
            <pc:sldLayoutMk cId="2163645336" sldId="2147483670"/>
          </pc:sldLayoutMkLst>
          <pc:spChg chg="mod">
            <ac:chgData name="Gary Coles" userId="836318eaa563bc91" providerId="LiveId" clId="{96E4AC89-E54F-4675-BACF-5FD40BB9FAC6}" dt="2020-07-23T15:49:38.165" v="6"/>
            <ac:spMkLst>
              <pc:docMk/>
              <pc:sldMasterMk cId="1629328967" sldId="2147483660"/>
              <pc:sldLayoutMk cId="2163645336" sldId="2147483670"/>
              <ac:spMk id="6" creationId="{00000000-0000-0000-0000-000000000000}"/>
            </ac:spMkLst>
          </pc:spChg>
        </pc:sldLayoutChg>
        <pc:sldLayoutChg chg="modSp">
          <pc:chgData name="Gary Coles" userId="836318eaa563bc91" providerId="LiveId" clId="{96E4AC89-E54F-4675-BACF-5FD40BB9FAC6}" dt="2020-07-23T15:49:38.165" v="6"/>
          <pc:sldLayoutMkLst>
            <pc:docMk/>
            <pc:sldMasterMk cId="1629328967" sldId="2147483660"/>
            <pc:sldLayoutMk cId="285558478" sldId="2147483671"/>
          </pc:sldLayoutMkLst>
          <pc:spChg chg="mod">
            <ac:chgData name="Gary Coles" userId="836318eaa563bc91" providerId="LiveId" clId="{96E4AC89-E54F-4675-BACF-5FD40BB9FAC6}" dt="2020-07-23T15:49:38.165" v="6"/>
            <ac:spMkLst>
              <pc:docMk/>
              <pc:sldMasterMk cId="1629328967" sldId="2147483660"/>
              <pc:sldLayoutMk cId="285558478" sldId="2147483671"/>
              <ac:spMk id="4" creationId="{00000000-0000-0000-0000-000000000000}"/>
            </ac:spMkLst>
          </pc:spChg>
          <pc:spChg chg="mod">
            <ac:chgData name="Gary Coles" userId="836318eaa563bc91" providerId="LiveId" clId="{96E4AC89-E54F-4675-BACF-5FD40BB9FAC6}" dt="2020-07-23T15:49:38.165" v="6"/>
            <ac:spMkLst>
              <pc:docMk/>
              <pc:sldMasterMk cId="1629328967" sldId="2147483660"/>
              <pc:sldLayoutMk cId="285558478" sldId="2147483671"/>
              <ac:spMk id="6" creationId="{00000000-0000-0000-0000-000000000000}"/>
            </ac:spMkLst>
          </pc:spChg>
        </pc:sldLayoutChg>
        <pc:sldLayoutChg chg="modSp">
          <pc:chgData name="Gary Coles" userId="836318eaa563bc91" providerId="LiveId" clId="{96E4AC89-E54F-4675-BACF-5FD40BB9FAC6}" dt="2020-07-23T15:49:38.165" v="6"/>
          <pc:sldLayoutMkLst>
            <pc:docMk/>
            <pc:sldMasterMk cId="1629328967" sldId="2147483660"/>
            <pc:sldLayoutMk cId="1122351658" sldId="2147483672"/>
          </pc:sldLayoutMkLst>
          <pc:spChg chg="mod">
            <ac:chgData name="Gary Coles" userId="836318eaa563bc91" providerId="LiveId" clId="{96E4AC89-E54F-4675-BACF-5FD40BB9FAC6}" dt="2020-07-23T15:49:38.165" v="6"/>
            <ac:spMkLst>
              <pc:docMk/>
              <pc:sldMasterMk cId="1629328967" sldId="2147483660"/>
              <pc:sldLayoutMk cId="1122351658" sldId="2147483672"/>
              <ac:spMk id="2" creationId="{00000000-0000-0000-0000-000000000000}"/>
            </ac:spMkLst>
          </pc:spChg>
          <pc:spChg chg="mod">
            <ac:chgData name="Gary Coles" userId="836318eaa563bc91" providerId="LiveId" clId="{96E4AC89-E54F-4675-BACF-5FD40BB9FAC6}" dt="2020-07-23T15:49:38.165" v="6"/>
            <ac:spMkLst>
              <pc:docMk/>
              <pc:sldMasterMk cId="1629328967" sldId="2147483660"/>
              <pc:sldLayoutMk cId="1122351658" sldId="2147483672"/>
              <ac:spMk id="3" creationId="{00000000-0000-0000-0000-000000000000}"/>
            </ac:spMkLst>
          </pc:spChg>
          <pc:spChg chg="mod">
            <ac:chgData name="Gary Coles" userId="836318eaa563bc91" providerId="LiveId" clId="{96E4AC89-E54F-4675-BACF-5FD40BB9FAC6}" dt="2020-07-23T15:49:38.165" v="6"/>
            <ac:spMkLst>
              <pc:docMk/>
              <pc:sldMasterMk cId="1629328967" sldId="2147483660"/>
              <pc:sldLayoutMk cId="1122351658" sldId="2147483672"/>
              <ac:spMk id="7" creationId="{00000000-0000-0000-0000-000000000000}"/>
            </ac:spMkLst>
          </pc:spChg>
        </pc:sldLayoutChg>
      </pc:sldMasterChg>
      <pc:sldMasterChg chg="modSp modSldLayout">
        <pc:chgData name="Gary Coles" userId="836318eaa563bc91" providerId="LiveId" clId="{96E4AC89-E54F-4675-BACF-5FD40BB9FAC6}" dt="2020-07-23T15:49:38.165" v="6"/>
        <pc:sldMasterMkLst>
          <pc:docMk/>
          <pc:sldMasterMk cId="2066216614" sldId="2147483685"/>
        </pc:sldMasterMkLst>
        <pc:spChg chg="mod">
          <ac:chgData name="Gary Coles" userId="836318eaa563bc91" providerId="LiveId" clId="{96E4AC89-E54F-4675-BACF-5FD40BB9FAC6}" dt="2020-07-23T15:49:38.165" v="6"/>
          <ac:spMkLst>
            <pc:docMk/>
            <pc:sldMasterMk cId="2066216614" sldId="2147483685"/>
            <ac:spMk id="2" creationId="{00000000-0000-0000-0000-000000000000}"/>
          </ac:spMkLst>
        </pc:spChg>
        <pc:spChg chg="mod">
          <ac:chgData name="Gary Coles" userId="836318eaa563bc91" providerId="LiveId" clId="{96E4AC89-E54F-4675-BACF-5FD40BB9FAC6}" dt="2020-07-23T15:49:38.165" v="6"/>
          <ac:spMkLst>
            <pc:docMk/>
            <pc:sldMasterMk cId="2066216614" sldId="2147483685"/>
            <ac:spMk id="3" creationId="{00000000-0000-0000-0000-000000000000}"/>
          </ac:spMkLst>
        </pc:spChg>
        <pc:spChg chg="mod">
          <ac:chgData name="Gary Coles" userId="836318eaa563bc91" providerId="LiveId" clId="{96E4AC89-E54F-4675-BACF-5FD40BB9FAC6}" dt="2020-07-23T15:49:38.165" v="6"/>
          <ac:spMkLst>
            <pc:docMk/>
            <pc:sldMasterMk cId="2066216614" sldId="2147483685"/>
            <ac:spMk id="4" creationId="{00000000-0000-0000-0000-000000000000}"/>
          </ac:spMkLst>
        </pc:spChg>
        <pc:spChg chg="mod">
          <ac:chgData name="Gary Coles" userId="836318eaa563bc91" providerId="LiveId" clId="{96E4AC89-E54F-4675-BACF-5FD40BB9FAC6}" dt="2020-07-23T15:49:38.165" v="6"/>
          <ac:spMkLst>
            <pc:docMk/>
            <pc:sldMasterMk cId="2066216614" sldId="2147483685"/>
            <ac:spMk id="5" creationId="{00000000-0000-0000-0000-000000000000}"/>
          </ac:spMkLst>
        </pc:spChg>
        <pc:spChg chg="mod">
          <ac:chgData name="Gary Coles" userId="836318eaa563bc91" providerId="LiveId" clId="{96E4AC89-E54F-4675-BACF-5FD40BB9FAC6}" dt="2020-07-23T15:49:38.165" v="6"/>
          <ac:spMkLst>
            <pc:docMk/>
            <pc:sldMasterMk cId="2066216614" sldId="2147483685"/>
            <ac:spMk id="6" creationId="{00000000-0000-0000-0000-000000000000}"/>
          </ac:spMkLst>
        </pc:spChg>
        <pc:sldLayoutChg chg="modSp">
          <pc:chgData name="Gary Coles" userId="836318eaa563bc91" providerId="LiveId" clId="{96E4AC89-E54F-4675-BACF-5FD40BB9FAC6}" dt="2020-07-23T15:49:38.165" v="6"/>
          <pc:sldLayoutMkLst>
            <pc:docMk/>
            <pc:sldMasterMk cId="2066216614" sldId="2147483685"/>
            <pc:sldLayoutMk cId="2056986435" sldId="2147483686"/>
          </pc:sldLayoutMkLst>
          <pc:spChg chg="mod">
            <ac:chgData name="Gary Coles" userId="836318eaa563bc91" providerId="LiveId" clId="{96E4AC89-E54F-4675-BACF-5FD40BB9FAC6}" dt="2020-07-23T15:49:38.165" v="6"/>
            <ac:spMkLst>
              <pc:docMk/>
              <pc:sldMasterMk cId="2066216614" sldId="2147483685"/>
              <pc:sldLayoutMk cId="2056986435" sldId="2147483686"/>
              <ac:spMk id="2" creationId="{00000000-0000-0000-0000-000000000000}"/>
            </ac:spMkLst>
          </pc:spChg>
          <pc:spChg chg="mod">
            <ac:chgData name="Gary Coles" userId="836318eaa563bc91" providerId="LiveId" clId="{96E4AC89-E54F-4675-BACF-5FD40BB9FAC6}" dt="2020-07-23T15:49:38.165" v="6"/>
            <ac:spMkLst>
              <pc:docMk/>
              <pc:sldMasterMk cId="2066216614" sldId="2147483685"/>
              <pc:sldLayoutMk cId="2056986435" sldId="2147483686"/>
              <ac:spMk id="3" creationId="{00000000-0000-0000-0000-000000000000}"/>
            </ac:spMkLst>
          </pc:spChg>
        </pc:sldLayoutChg>
        <pc:sldLayoutChg chg="modSp">
          <pc:chgData name="Gary Coles" userId="836318eaa563bc91" providerId="LiveId" clId="{96E4AC89-E54F-4675-BACF-5FD40BB9FAC6}" dt="2020-07-23T15:49:38.165" v="6"/>
          <pc:sldLayoutMkLst>
            <pc:docMk/>
            <pc:sldMasterMk cId="2066216614" sldId="2147483685"/>
            <pc:sldLayoutMk cId="861885679" sldId="2147483688"/>
          </pc:sldLayoutMkLst>
          <pc:spChg chg="mod">
            <ac:chgData name="Gary Coles" userId="836318eaa563bc91" providerId="LiveId" clId="{96E4AC89-E54F-4675-BACF-5FD40BB9FAC6}" dt="2020-07-23T15:49:38.165" v="6"/>
            <ac:spMkLst>
              <pc:docMk/>
              <pc:sldMasterMk cId="2066216614" sldId="2147483685"/>
              <pc:sldLayoutMk cId="861885679" sldId="2147483688"/>
              <ac:spMk id="2" creationId="{00000000-0000-0000-0000-000000000000}"/>
            </ac:spMkLst>
          </pc:spChg>
          <pc:spChg chg="mod">
            <ac:chgData name="Gary Coles" userId="836318eaa563bc91" providerId="LiveId" clId="{96E4AC89-E54F-4675-BACF-5FD40BB9FAC6}" dt="2020-07-23T15:49:38.165" v="6"/>
            <ac:spMkLst>
              <pc:docMk/>
              <pc:sldMasterMk cId="2066216614" sldId="2147483685"/>
              <pc:sldLayoutMk cId="861885679" sldId="2147483688"/>
              <ac:spMk id="3" creationId="{00000000-0000-0000-0000-000000000000}"/>
            </ac:spMkLst>
          </pc:spChg>
        </pc:sldLayoutChg>
        <pc:sldLayoutChg chg="modSp">
          <pc:chgData name="Gary Coles" userId="836318eaa563bc91" providerId="LiveId" clId="{96E4AC89-E54F-4675-BACF-5FD40BB9FAC6}" dt="2020-07-23T15:49:38.165" v="6"/>
          <pc:sldLayoutMkLst>
            <pc:docMk/>
            <pc:sldMasterMk cId="2066216614" sldId="2147483685"/>
            <pc:sldLayoutMk cId="3008024339" sldId="2147483689"/>
          </pc:sldLayoutMkLst>
          <pc:spChg chg="mod">
            <ac:chgData name="Gary Coles" userId="836318eaa563bc91" providerId="LiveId" clId="{96E4AC89-E54F-4675-BACF-5FD40BB9FAC6}" dt="2020-07-23T15:49:38.165" v="6"/>
            <ac:spMkLst>
              <pc:docMk/>
              <pc:sldMasterMk cId="2066216614" sldId="2147483685"/>
              <pc:sldLayoutMk cId="3008024339" sldId="2147483689"/>
              <ac:spMk id="3" creationId="{00000000-0000-0000-0000-000000000000}"/>
            </ac:spMkLst>
          </pc:spChg>
          <pc:spChg chg="mod">
            <ac:chgData name="Gary Coles" userId="836318eaa563bc91" providerId="LiveId" clId="{96E4AC89-E54F-4675-BACF-5FD40BB9FAC6}" dt="2020-07-23T15:49:38.165" v="6"/>
            <ac:spMkLst>
              <pc:docMk/>
              <pc:sldMasterMk cId="2066216614" sldId="2147483685"/>
              <pc:sldLayoutMk cId="3008024339" sldId="2147483689"/>
              <ac:spMk id="4" creationId="{00000000-0000-0000-0000-000000000000}"/>
            </ac:spMkLst>
          </pc:spChg>
        </pc:sldLayoutChg>
        <pc:sldLayoutChg chg="modSp">
          <pc:chgData name="Gary Coles" userId="836318eaa563bc91" providerId="LiveId" clId="{96E4AC89-E54F-4675-BACF-5FD40BB9FAC6}" dt="2020-07-23T15:49:38.165" v="6"/>
          <pc:sldLayoutMkLst>
            <pc:docMk/>
            <pc:sldMasterMk cId="2066216614" sldId="2147483685"/>
            <pc:sldLayoutMk cId="2777629062" sldId="2147483690"/>
          </pc:sldLayoutMkLst>
          <pc:spChg chg="mod">
            <ac:chgData name="Gary Coles" userId="836318eaa563bc91" providerId="LiveId" clId="{96E4AC89-E54F-4675-BACF-5FD40BB9FAC6}" dt="2020-07-23T15:49:38.165" v="6"/>
            <ac:spMkLst>
              <pc:docMk/>
              <pc:sldMasterMk cId="2066216614" sldId="2147483685"/>
              <pc:sldLayoutMk cId="2777629062" sldId="2147483690"/>
              <ac:spMk id="3" creationId="{00000000-0000-0000-0000-000000000000}"/>
            </ac:spMkLst>
          </pc:spChg>
          <pc:spChg chg="mod">
            <ac:chgData name="Gary Coles" userId="836318eaa563bc91" providerId="LiveId" clId="{96E4AC89-E54F-4675-BACF-5FD40BB9FAC6}" dt="2020-07-23T15:49:38.165" v="6"/>
            <ac:spMkLst>
              <pc:docMk/>
              <pc:sldMasterMk cId="2066216614" sldId="2147483685"/>
              <pc:sldLayoutMk cId="2777629062" sldId="2147483690"/>
              <ac:spMk id="4" creationId="{00000000-0000-0000-0000-000000000000}"/>
            </ac:spMkLst>
          </pc:spChg>
          <pc:spChg chg="mod">
            <ac:chgData name="Gary Coles" userId="836318eaa563bc91" providerId="LiveId" clId="{96E4AC89-E54F-4675-BACF-5FD40BB9FAC6}" dt="2020-07-23T15:49:38.165" v="6"/>
            <ac:spMkLst>
              <pc:docMk/>
              <pc:sldMasterMk cId="2066216614" sldId="2147483685"/>
              <pc:sldLayoutMk cId="2777629062" sldId="2147483690"/>
              <ac:spMk id="5" creationId="{00000000-0000-0000-0000-000000000000}"/>
            </ac:spMkLst>
          </pc:spChg>
          <pc:spChg chg="mod">
            <ac:chgData name="Gary Coles" userId="836318eaa563bc91" providerId="LiveId" clId="{96E4AC89-E54F-4675-BACF-5FD40BB9FAC6}" dt="2020-07-23T15:49:38.165" v="6"/>
            <ac:spMkLst>
              <pc:docMk/>
              <pc:sldMasterMk cId="2066216614" sldId="2147483685"/>
              <pc:sldLayoutMk cId="2777629062" sldId="2147483690"/>
              <ac:spMk id="6" creationId="{00000000-0000-0000-0000-000000000000}"/>
            </ac:spMkLst>
          </pc:spChg>
        </pc:sldLayoutChg>
        <pc:sldLayoutChg chg="modSp">
          <pc:chgData name="Gary Coles" userId="836318eaa563bc91" providerId="LiveId" clId="{96E4AC89-E54F-4675-BACF-5FD40BB9FAC6}" dt="2020-07-23T15:49:38.165" v="6"/>
          <pc:sldLayoutMkLst>
            <pc:docMk/>
            <pc:sldMasterMk cId="2066216614" sldId="2147483685"/>
            <pc:sldLayoutMk cId="3498511208" sldId="2147483693"/>
          </pc:sldLayoutMkLst>
          <pc:spChg chg="mod">
            <ac:chgData name="Gary Coles" userId="836318eaa563bc91" providerId="LiveId" clId="{96E4AC89-E54F-4675-BACF-5FD40BB9FAC6}" dt="2020-07-23T15:49:38.165" v="6"/>
            <ac:spMkLst>
              <pc:docMk/>
              <pc:sldMasterMk cId="2066216614" sldId="2147483685"/>
              <pc:sldLayoutMk cId="3498511208" sldId="2147483693"/>
              <ac:spMk id="2" creationId="{00000000-0000-0000-0000-000000000000}"/>
            </ac:spMkLst>
          </pc:spChg>
          <pc:spChg chg="mod">
            <ac:chgData name="Gary Coles" userId="836318eaa563bc91" providerId="LiveId" clId="{96E4AC89-E54F-4675-BACF-5FD40BB9FAC6}" dt="2020-07-23T15:49:38.165" v="6"/>
            <ac:spMkLst>
              <pc:docMk/>
              <pc:sldMasterMk cId="2066216614" sldId="2147483685"/>
              <pc:sldLayoutMk cId="3498511208" sldId="2147483693"/>
              <ac:spMk id="3" creationId="{00000000-0000-0000-0000-000000000000}"/>
            </ac:spMkLst>
          </pc:spChg>
          <pc:spChg chg="mod">
            <ac:chgData name="Gary Coles" userId="836318eaa563bc91" providerId="LiveId" clId="{96E4AC89-E54F-4675-BACF-5FD40BB9FAC6}" dt="2020-07-23T15:49:38.165" v="6"/>
            <ac:spMkLst>
              <pc:docMk/>
              <pc:sldMasterMk cId="2066216614" sldId="2147483685"/>
              <pc:sldLayoutMk cId="3498511208" sldId="2147483693"/>
              <ac:spMk id="4" creationId="{00000000-0000-0000-0000-000000000000}"/>
            </ac:spMkLst>
          </pc:spChg>
        </pc:sldLayoutChg>
        <pc:sldLayoutChg chg="modSp">
          <pc:chgData name="Gary Coles" userId="836318eaa563bc91" providerId="LiveId" clId="{96E4AC89-E54F-4675-BACF-5FD40BB9FAC6}" dt="2020-07-23T15:49:38.165" v="6"/>
          <pc:sldLayoutMkLst>
            <pc:docMk/>
            <pc:sldMasterMk cId="2066216614" sldId="2147483685"/>
            <pc:sldLayoutMk cId="4146682367" sldId="2147483694"/>
          </pc:sldLayoutMkLst>
          <pc:spChg chg="mod">
            <ac:chgData name="Gary Coles" userId="836318eaa563bc91" providerId="LiveId" clId="{96E4AC89-E54F-4675-BACF-5FD40BB9FAC6}" dt="2020-07-23T15:49:38.165" v="6"/>
            <ac:spMkLst>
              <pc:docMk/>
              <pc:sldMasterMk cId="2066216614" sldId="2147483685"/>
              <pc:sldLayoutMk cId="4146682367" sldId="2147483694"/>
              <ac:spMk id="2" creationId="{00000000-0000-0000-0000-000000000000}"/>
            </ac:spMkLst>
          </pc:spChg>
          <pc:spChg chg="mod">
            <ac:chgData name="Gary Coles" userId="836318eaa563bc91" providerId="LiveId" clId="{96E4AC89-E54F-4675-BACF-5FD40BB9FAC6}" dt="2020-07-23T15:49:38.165" v="6"/>
            <ac:spMkLst>
              <pc:docMk/>
              <pc:sldMasterMk cId="2066216614" sldId="2147483685"/>
              <pc:sldLayoutMk cId="4146682367" sldId="2147483694"/>
              <ac:spMk id="3" creationId="{00000000-0000-0000-0000-000000000000}"/>
            </ac:spMkLst>
          </pc:spChg>
          <pc:spChg chg="mod">
            <ac:chgData name="Gary Coles" userId="836318eaa563bc91" providerId="LiveId" clId="{96E4AC89-E54F-4675-BACF-5FD40BB9FAC6}" dt="2020-07-23T15:49:38.165" v="6"/>
            <ac:spMkLst>
              <pc:docMk/>
              <pc:sldMasterMk cId="2066216614" sldId="2147483685"/>
              <pc:sldLayoutMk cId="4146682367" sldId="2147483694"/>
              <ac:spMk id="4" creationId="{00000000-0000-0000-0000-000000000000}"/>
            </ac:spMkLst>
          </pc:spChg>
        </pc:sldLayoutChg>
        <pc:sldLayoutChg chg="modSp">
          <pc:chgData name="Gary Coles" userId="836318eaa563bc91" providerId="LiveId" clId="{96E4AC89-E54F-4675-BACF-5FD40BB9FAC6}" dt="2020-07-23T15:49:38.165" v="6"/>
          <pc:sldLayoutMkLst>
            <pc:docMk/>
            <pc:sldMasterMk cId="2066216614" sldId="2147483685"/>
            <pc:sldLayoutMk cId="2993330179" sldId="2147483696"/>
          </pc:sldLayoutMkLst>
          <pc:spChg chg="mod">
            <ac:chgData name="Gary Coles" userId="836318eaa563bc91" providerId="LiveId" clId="{96E4AC89-E54F-4675-BACF-5FD40BB9FAC6}" dt="2020-07-23T15:49:38.165" v="6"/>
            <ac:spMkLst>
              <pc:docMk/>
              <pc:sldMasterMk cId="2066216614" sldId="2147483685"/>
              <pc:sldLayoutMk cId="2993330179" sldId="2147483696"/>
              <ac:spMk id="2" creationId="{00000000-0000-0000-0000-000000000000}"/>
            </ac:spMkLst>
          </pc:spChg>
          <pc:spChg chg="mod">
            <ac:chgData name="Gary Coles" userId="836318eaa563bc91" providerId="LiveId" clId="{96E4AC89-E54F-4675-BACF-5FD40BB9FAC6}" dt="2020-07-23T15:49:38.165" v="6"/>
            <ac:spMkLst>
              <pc:docMk/>
              <pc:sldMasterMk cId="2066216614" sldId="2147483685"/>
              <pc:sldLayoutMk cId="2993330179" sldId="2147483696"/>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4B7E1-8A8C-445B-A877-FAA3F9DB6E0A}" type="datetimeFigureOut">
              <a:rPr lang="en-US" smtClean="0"/>
              <a:t>8/2/2020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D045DB-F755-4E66-A45D-3E91164C9B7A}" type="slidenum">
              <a:rPr lang="en-US" smtClean="0"/>
              <a:t>‹#›</a:t>
            </a:fld>
            <a:endParaRPr lang="en-US"/>
          </a:p>
        </p:txBody>
      </p:sp>
    </p:spTree>
    <p:extLst>
      <p:ext uri="{BB962C8B-B14F-4D97-AF65-F5344CB8AC3E}">
        <p14:creationId xmlns:p14="http://schemas.microsoft.com/office/powerpoint/2010/main" val="1284573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55003659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6364533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6"/>
            <a:ext cx="12192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8555847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12235165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6986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7495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1885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8024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7629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4756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7133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94595907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8511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6682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41744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333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0738536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977524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411553"/>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411553"/>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139885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507999" y="2174875"/>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77821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9879439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15624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78200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508000" y="1412876"/>
            <a:ext cx="11176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293289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9DEE7-57A0-497F-9ACA-D1E524FA91C4}" type="datetimeFigureOut">
              <a:rPr lang="en-US" smtClean="0">
                <a:solidFill>
                  <a:prstClr val="black">
                    <a:tint val="75000"/>
                  </a:prstClr>
                </a:solidFill>
              </a:rPr>
              <a:pPr/>
              <a:t>8/2/2020</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21661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Mouth 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0"/>
            <a:ext cx="6096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218152"/>
            <a:ext cx="9448800" cy="861774"/>
          </a:xfrm>
          <a:prstGeom prst="rect">
            <a:avLst/>
          </a:prstGeom>
        </p:spPr>
        <p:txBody>
          <a:bodyPr wrap="square">
            <a:spAutoFit/>
          </a:bodyPr>
          <a:lstStyle/>
          <a:p>
            <a:r>
              <a:rPr lang="en-US" sz="5000" b="1" dirty="0">
                <a:solidFill>
                  <a:srgbClr val="FFFF00"/>
                </a:solidFill>
                <a:latin typeface="Felix Titling" panose="04060505060202020A04" pitchFamily="82" charset="0"/>
              </a:rPr>
              <a:t>SINS OF THE TONGUE (Pt. 1)</a:t>
            </a:r>
          </a:p>
        </p:txBody>
      </p:sp>
      <p:sp>
        <p:nvSpPr>
          <p:cNvPr id="3" name="Rectangle 2"/>
          <p:cNvSpPr/>
          <p:nvPr/>
        </p:nvSpPr>
        <p:spPr>
          <a:xfrm>
            <a:off x="284018" y="5273665"/>
            <a:ext cx="6172200" cy="1446550"/>
          </a:xfrm>
          <a:prstGeom prst="rect">
            <a:avLst/>
          </a:prstGeom>
        </p:spPr>
        <p:txBody>
          <a:bodyPr wrap="square">
            <a:spAutoFit/>
          </a:bodyPr>
          <a:lstStyle/>
          <a:p>
            <a:r>
              <a:rPr lang="en-US" sz="2400" dirty="0">
                <a:solidFill>
                  <a:schemeClr val="bg1"/>
                </a:solidFill>
              </a:rPr>
              <a:t>“</a:t>
            </a:r>
            <a:r>
              <a:rPr lang="en-US" sz="2400" i="1" dirty="0">
                <a:solidFill>
                  <a:schemeClr val="bg1"/>
                </a:solidFill>
              </a:rPr>
              <a:t>I said, I will guard my ways, That I may not sin with my tongue; I will guard my mouth as with a muzzle, While the wicked are in my presence." </a:t>
            </a:r>
          </a:p>
          <a:p>
            <a:pPr algn="r"/>
            <a:r>
              <a:rPr lang="en-US" sz="1600" dirty="0">
                <a:solidFill>
                  <a:schemeClr val="bg1"/>
                </a:solidFill>
              </a:rPr>
              <a:t>- Psalm 39:1</a:t>
            </a:r>
          </a:p>
        </p:txBody>
      </p:sp>
      <p:sp>
        <p:nvSpPr>
          <p:cNvPr id="4" name="Rectangle 3"/>
          <p:cNvSpPr/>
          <p:nvPr/>
        </p:nvSpPr>
        <p:spPr>
          <a:xfrm>
            <a:off x="284018" y="1371600"/>
            <a:ext cx="5562600" cy="3385542"/>
          </a:xfrm>
          <a:prstGeom prst="rect">
            <a:avLst/>
          </a:prstGeom>
          <a:solidFill>
            <a:schemeClr val="tx1">
              <a:alpha val="91000"/>
            </a:schemeClr>
          </a:solidFill>
        </p:spPr>
        <p:txBody>
          <a:bodyPr wrap="square">
            <a:spAutoFit/>
          </a:bodyPr>
          <a:lstStyle/>
          <a:p>
            <a:r>
              <a:rPr lang="en-US" sz="2200" b="1" dirty="0">
                <a:solidFill>
                  <a:srgbClr val="FFFF00"/>
                </a:solidFill>
              </a:rPr>
              <a:t>James 3:5-6</a:t>
            </a:r>
          </a:p>
          <a:p>
            <a:r>
              <a:rPr lang="en-US" sz="2400" i="1" dirty="0">
                <a:solidFill>
                  <a:schemeClr val="bg1"/>
                </a:solidFill>
              </a:rPr>
              <a:t>“So also the tongue is a small part of the body, and yet it boasts of great things. Behold, how great a forest is set aflame by such a small fire!  </a:t>
            </a:r>
            <a:r>
              <a:rPr lang="en-US" sz="2400" i="1" u="sng" dirty="0">
                <a:solidFill>
                  <a:schemeClr val="bg1"/>
                </a:solidFill>
              </a:rPr>
              <a:t>And the tongue is a fire, the very world of iniquity</a:t>
            </a:r>
            <a:r>
              <a:rPr lang="en-US" sz="2400" i="1" dirty="0">
                <a:solidFill>
                  <a:schemeClr val="bg1"/>
                </a:solidFill>
              </a:rPr>
              <a:t>; the tongue is set among our members as that which defiles the entire body, and sets on fire the course of our life, and is set on fire by hell.” </a:t>
            </a:r>
          </a:p>
        </p:txBody>
      </p:sp>
    </p:spTree>
    <p:extLst>
      <p:ext uri="{BB962C8B-B14F-4D97-AF65-F5344CB8AC3E}">
        <p14:creationId xmlns:p14="http://schemas.microsoft.com/office/powerpoint/2010/main" val="292611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0"/>
            <a:ext cx="63246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1" y="366980"/>
            <a:ext cx="5867399" cy="1323439"/>
          </a:xfrm>
          <a:prstGeom prst="rect">
            <a:avLst/>
          </a:prstGeom>
          <a:noFill/>
          <a:ln>
            <a:noFill/>
          </a:ln>
        </p:spPr>
        <p:txBody>
          <a:bodyPr wrap="square" rtlCol="0">
            <a:spAutoFit/>
          </a:bodyPr>
          <a:lstStyle/>
          <a:p>
            <a:pPr algn="ctr"/>
            <a:r>
              <a:rPr lang="en-US" sz="4000" b="1" dirty="0">
                <a:solidFill>
                  <a:schemeClr val="bg1"/>
                </a:solidFill>
                <a:effectLst>
                  <a:outerShdw blurRad="50800" dist="76200" dir="2700000" algn="tl" rotWithShape="0">
                    <a:prstClr val="black"/>
                  </a:outerShdw>
                </a:effectLst>
                <a:latin typeface="Felix Titling" panose="04060505060202020A04" pitchFamily="82" charset="0"/>
              </a:rPr>
              <a:t>Disrespectful Use</a:t>
            </a:r>
          </a:p>
          <a:p>
            <a:pPr algn="ctr"/>
            <a:r>
              <a:rPr lang="en-US" sz="4000" b="1" dirty="0">
                <a:solidFill>
                  <a:schemeClr val="bg1"/>
                </a:solidFill>
                <a:effectLst>
                  <a:outerShdw blurRad="50800" dist="76200" dir="2700000" algn="tl" rotWithShape="0">
                    <a:prstClr val="black"/>
                  </a:outerShdw>
                </a:effectLst>
                <a:latin typeface="Felix Titling" panose="04060505060202020A04" pitchFamily="82" charset="0"/>
              </a:rPr>
              <a:t> Of God’s Name</a:t>
            </a:r>
          </a:p>
        </p:txBody>
      </p:sp>
      <p:pic>
        <p:nvPicPr>
          <p:cNvPr id="1026" name="Picture 2" descr="https://drschiffman.files.wordpress.com/2011/08/godspeak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0"/>
            <a:ext cx="5867399"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54759" y="2435760"/>
            <a:ext cx="4749800" cy="2123658"/>
          </a:xfrm>
          <a:prstGeom prst="rect">
            <a:avLst/>
          </a:prstGeom>
        </p:spPr>
        <p:txBody>
          <a:bodyPr wrap="square">
            <a:spAutoFit/>
          </a:bodyPr>
          <a:lstStyle/>
          <a:p>
            <a:r>
              <a:rPr lang="en-US" sz="2800" b="1" dirty="0"/>
              <a:t>Exodus 20:7 </a:t>
            </a:r>
            <a:endParaRPr lang="en-US" sz="2800" dirty="0"/>
          </a:p>
          <a:p>
            <a:r>
              <a:rPr lang="en-US" sz="2600" i="1" dirty="0"/>
              <a:t>You shall not take the name of the Lord your God in vain, </a:t>
            </a:r>
            <a:r>
              <a:rPr lang="en-US" sz="2600" i="1" u="sng" dirty="0"/>
              <a:t>for the Lord will not hold him guiltless who takes his name in vain.</a:t>
            </a:r>
          </a:p>
        </p:txBody>
      </p:sp>
      <p:sp>
        <p:nvSpPr>
          <p:cNvPr id="3" name="TextBox 2"/>
          <p:cNvSpPr txBox="1"/>
          <p:nvPr/>
        </p:nvSpPr>
        <p:spPr>
          <a:xfrm>
            <a:off x="527050" y="4866227"/>
            <a:ext cx="2476500" cy="1785104"/>
          </a:xfrm>
          <a:prstGeom prst="rect">
            <a:avLst/>
          </a:prstGeom>
          <a:noFill/>
          <a:ln>
            <a:solidFill>
              <a:schemeClr val="tx1"/>
            </a:solidFill>
          </a:ln>
        </p:spPr>
        <p:txBody>
          <a:bodyPr wrap="square" rtlCol="0">
            <a:spAutoFit/>
          </a:bodyPr>
          <a:lstStyle/>
          <a:p>
            <a:r>
              <a:rPr lang="en-US" sz="3200" b="1" dirty="0"/>
              <a:t>VAIN:</a:t>
            </a:r>
          </a:p>
          <a:p>
            <a:r>
              <a:rPr lang="en-US" sz="2600" dirty="0"/>
              <a:t>Emptiness, Nothingness</a:t>
            </a:r>
          </a:p>
          <a:p>
            <a:r>
              <a:rPr lang="en-US" sz="2600" dirty="0"/>
              <a:t>Misuse</a:t>
            </a:r>
          </a:p>
        </p:txBody>
      </p:sp>
      <p:sp>
        <p:nvSpPr>
          <p:cNvPr id="9" name="Rectangle 8"/>
          <p:cNvSpPr/>
          <p:nvPr/>
        </p:nvSpPr>
        <p:spPr>
          <a:xfrm>
            <a:off x="6915151" y="2435760"/>
            <a:ext cx="4438649" cy="2123658"/>
          </a:xfrm>
          <a:prstGeom prst="rect">
            <a:avLst/>
          </a:prstGeom>
        </p:spPr>
        <p:txBody>
          <a:bodyPr wrap="square">
            <a:spAutoFit/>
          </a:bodyPr>
          <a:lstStyle/>
          <a:p>
            <a:r>
              <a:rPr lang="en-US" sz="2800" b="1" dirty="0"/>
              <a:t>Psalm 8:1</a:t>
            </a:r>
          </a:p>
          <a:p>
            <a:r>
              <a:rPr lang="en-US" sz="2600" i="1" dirty="0"/>
              <a:t>O Lord, our Lord, How majestic is Thy name in all the earth, Who hast displayed Thy splendor above the heavens! </a:t>
            </a:r>
          </a:p>
        </p:txBody>
      </p:sp>
      <p:sp>
        <p:nvSpPr>
          <p:cNvPr id="10" name="Rectangle 9"/>
          <p:cNvSpPr/>
          <p:nvPr/>
        </p:nvSpPr>
        <p:spPr>
          <a:xfrm>
            <a:off x="6902451" y="4661044"/>
            <a:ext cx="4908549" cy="2123658"/>
          </a:xfrm>
          <a:prstGeom prst="rect">
            <a:avLst/>
          </a:prstGeom>
        </p:spPr>
        <p:txBody>
          <a:bodyPr wrap="square">
            <a:spAutoFit/>
          </a:bodyPr>
          <a:lstStyle/>
          <a:p>
            <a:r>
              <a:rPr lang="en-US" sz="2800" b="1" dirty="0"/>
              <a:t>Psalm 111:9</a:t>
            </a:r>
          </a:p>
          <a:p>
            <a:r>
              <a:rPr lang="en-US" sz="2600" i="1" dirty="0"/>
              <a:t>He has sent redemption to His people; He has ordained His covenant forever; Holy and awesome is His name. </a:t>
            </a:r>
          </a:p>
        </p:txBody>
      </p:sp>
    </p:spTree>
    <p:extLst>
      <p:ext uri="{BB962C8B-B14F-4D97-AF65-F5344CB8AC3E}">
        <p14:creationId xmlns:p14="http://schemas.microsoft.com/office/powerpoint/2010/main" val="960516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0"/>
            <a:ext cx="63246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308550"/>
            <a:ext cx="5334000" cy="1323439"/>
          </a:xfrm>
          <a:prstGeom prst="rect">
            <a:avLst/>
          </a:prstGeom>
          <a:noFill/>
          <a:ln>
            <a:noFill/>
          </a:ln>
        </p:spPr>
        <p:txBody>
          <a:bodyPr wrap="square" rtlCol="0">
            <a:spAutoFit/>
          </a:bodyPr>
          <a:lstStyle/>
          <a:p>
            <a:pPr algn="ctr"/>
            <a:r>
              <a:rPr lang="en-US" sz="4000" b="1" dirty="0">
                <a:solidFill>
                  <a:schemeClr val="bg1"/>
                </a:solidFill>
                <a:effectLst>
                  <a:outerShdw blurRad="50800" dist="76200" dir="2700000" algn="tl" rotWithShape="0">
                    <a:prstClr val="black"/>
                  </a:outerShdw>
                </a:effectLst>
                <a:latin typeface="Felix Titling" panose="04060505060202020A04" pitchFamily="82" charset="0"/>
              </a:rPr>
              <a:t>Disrespectful Use</a:t>
            </a:r>
          </a:p>
          <a:p>
            <a:pPr algn="ctr"/>
            <a:r>
              <a:rPr lang="en-US" sz="4000" b="1" dirty="0">
                <a:solidFill>
                  <a:schemeClr val="bg1"/>
                </a:solidFill>
                <a:effectLst>
                  <a:outerShdw blurRad="50800" dist="76200" dir="2700000" algn="tl" rotWithShape="0">
                    <a:prstClr val="black"/>
                  </a:outerShdw>
                </a:effectLst>
                <a:latin typeface="Felix Titling" panose="04060505060202020A04" pitchFamily="82" charset="0"/>
              </a:rPr>
              <a:t> Of Jesus’ Name</a:t>
            </a:r>
          </a:p>
        </p:txBody>
      </p:sp>
      <p:pic>
        <p:nvPicPr>
          <p:cNvPr id="1026" name="Picture 2" descr="https://drschiffman.files.wordpress.com/2011/08/godspeak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0"/>
            <a:ext cx="5867399"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 y="2288605"/>
            <a:ext cx="2819400" cy="4247317"/>
          </a:xfrm>
          <a:prstGeom prst="rect">
            <a:avLst/>
          </a:prstGeom>
          <a:solidFill>
            <a:srgbClr val="4C0000"/>
          </a:solidFill>
          <a:effectLst>
            <a:outerShdw blurRad="50800" dist="254000" dir="2700000" algn="tl" rotWithShape="0">
              <a:schemeClr val="tx1"/>
            </a:outerShdw>
          </a:effectLst>
        </p:spPr>
        <p:txBody>
          <a:bodyPr wrap="square" tIns="91440" bIns="91440">
            <a:spAutoFit/>
          </a:bodyPr>
          <a:lstStyle/>
          <a:p>
            <a:pPr algn="ctr"/>
            <a:r>
              <a:rPr lang="en-US" sz="2400" dirty="0">
                <a:solidFill>
                  <a:schemeClr val="bg1"/>
                </a:solidFill>
              </a:rPr>
              <a:t>Those who name the name of Christ, who pray in His name, and who take His name as part of their identity, but who deliberately and continually disobey His commands, are taking His name in vain.</a:t>
            </a:r>
            <a:endParaRPr lang="en-US" sz="2400" u="sng" dirty="0">
              <a:solidFill>
                <a:schemeClr val="bg1"/>
              </a:solidFill>
            </a:endParaRPr>
          </a:p>
        </p:txBody>
      </p:sp>
      <p:sp>
        <p:nvSpPr>
          <p:cNvPr id="9" name="Rectangle 8"/>
          <p:cNvSpPr/>
          <p:nvPr/>
        </p:nvSpPr>
        <p:spPr>
          <a:xfrm>
            <a:off x="3837709" y="2288605"/>
            <a:ext cx="4973782" cy="4124206"/>
          </a:xfrm>
          <a:prstGeom prst="rect">
            <a:avLst/>
          </a:prstGeom>
        </p:spPr>
        <p:txBody>
          <a:bodyPr wrap="square">
            <a:spAutoFit/>
          </a:bodyPr>
          <a:lstStyle/>
          <a:p>
            <a:r>
              <a:rPr lang="en-US" sz="2800" b="1" dirty="0"/>
              <a:t>Philippians 2:9-11</a:t>
            </a:r>
          </a:p>
          <a:p>
            <a:r>
              <a:rPr lang="en-US" sz="2600" i="1" dirty="0"/>
              <a:t>Therefore also God highly exalted Him, </a:t>
            </a:r>
            <a:r>
              <a:rPr lang="en-US" sz="2600" i="1" u="sng" dirty="0"/>
              <a:t>and bestowed on Him the name which is above every name</a:t>
            </a:r>
            <a:r>
              <a:rPr lang="en-US" sz="2600" i="1" dirty="0"/>
              <a:t>,  that at the name of Jesus every knee should bow, of those who are in heaven, and on earth, and under the earth, and that every tongue should confess that </a:t>
            </a:r>
            <a:r>
              <a:rPr lang="en-US" sz="2600" i="1" u="sng" dirty="0"/>
              <a:t>Jesus Christ is Lord</a:t>
            </a:r>
            <a:r>
              <a:rPr lang="en-US" sz="2600" i="1" dirty="0"/>
              <a:t>, to the glory of God the Father. </a:t>
            </a:r>
          </a:p>
        </p:txBody>
      </p:sp>
      <p:sp>
        <p:nvSpPr>
          <p:cNvPr id="10" name="Rectangle 9"/>
          <p:cNvSpPr/>
          <p:nvPr/>
        </p:nvSpPr>
        <p:spPr>
          <a:xfrm>
            <a:off x="9258299" y="2314387"/>
            <a:ext cx="2565399" cy="2123658"/>
          </a:xfrm>
          <a:prstGeom prst="rect">
            <a:avLst/>
          </a:prstGeom>
        </p:spPr>
        <p:txBody>
          <a:bodyPr wrap="square">
            <a:spAutoFit/>
          </a:bodyPr>
          <a:lstStyle/>
          <a:p>
            <a:r>
              <a:rPr lang="en-US" sz="2800" b="1" dirty="0"/>
              <a:t>Luke 6:46</a:t>
            </a:r>
          </a:p>
          <a:p>
            <a:r>
              <a:rPr lang="en-US" sz="2600" i="1" dirty="0"/>
              <a:t>And why do you call Me, 'Lord, Lord,' and do not do what I say? </a:t>
            </a:r>
          </a:p>
        </p:txBody>
      </p:sp>
    </p:spTree>
    <p:extLst>
      <p:ext uri="{BB962C8B-B14F-4D97-AF65-F5344CB8AC3E}">
        <p14:creationId xmlns:p14="http://schemas.microsoft.com/office/powerpoint/2010/main" val="281207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0"/>
            <a:ext cx="63246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0273" y="328507"/>
            <a:ext cx="5410200" cy="1400383"/>
          </a:xfrm>
          <a:prstGeom prst="rect">
            <a:avLst/>
          </a:prstGeom>
          <a:noFill/>
          <a:ln>
            <a:noFill/>
          </a:ln>
        </p:spPr>
        <p:txBody>
          <a:bodyPr wrap="square" rtlCol="0">
            <a:spAutoFit/>
          </a:bodyPr>
          <a:lstStyle/>
          <a:p>
            <a:pPr algn="ctr"/>
            <a:r>
              <a:rPr lang="en-US" sz="4500" b="1" dirty="0">
                <a:solidFill>
                  <a:schemeClr val="bg1"/>
                </a:solidFill>
                <a:effectLst>
                  <a:outerShdw blurRad="50800" dist="76200" dir="2700000" algn="tl" rotWithShape="0">
                    <a:prstClr val="black"/>
                  </a:outerShdw>
                </a:effectLst>
                <a:latin typeface="Felix Titling" panose="04060505060202020A04" pitchFamily="82" charset="0"/>
              </a:rPr>
              <a:t>Obscene Talk</a:t>
            </a:r>
          </a:p>
          <a:p>
            <a:pPr algn="ctr"/>
            <a:r>
              <a:rPr lang="en-US" sz="4000" b="1" i="1" dirty="0">
                <a:solidFill>
                  <a:srgbClr val="FFFF00"/>
                </a:solidFill>
                <a:effectLst>
                  <a:outerShdw blurRad="50800" dist="76200" dir="2700000" algn="tl" rotWithShape="0">
                    <a:prstClr val="black"/>
                  </a:outerShdw>
                </a:effectLst>
                <a:latin typeface="Felix Titling" panose="04060505060202020A04" pitchFamily="82" charset="0"/>
              </a:rPr>
              <a:t>(Shameful)</a:t>
            </a:r>
          </a:p>
        </p:txBody>
      </p:sp>
      <p:sp>
        <p:nvSpPr>
          <p:cNvPr id="9" name="Rectangle 8"/>
          <p:cNvSpPr/>
          <p:nvPr/>
        </p:nvSpPr>
        <p:spPr>
          <a:xfrm>
            <a:off x="450273" y="2348245"/>
            <a:ext cx="2895600" cy="2923877"/>
          </a:xfrm>
          <a:prstGeom prst="rect">
            <a:avLst/>
          </a:prstGeom>
        </p:spPr>
        <p:txBody>
          <a:bodyPr wrap="square">
            <a:spAutoFit/>
          </a:bodyPr>
          <a:lstStyle/>
          <a:p>
            <a:r>
              <a:rPr lang="en-US" sz="2800" b="1" dirty="0"/>
              <a:t>Colossians 3:8   </a:t>
            </a:r>
            <a:endParaRPr lang="en-US" sz="2800" dirty="0"/>
          </a:p>
          <a:p>
            <a:r>
              <a:rPr lang="en-US" sz="2600" i="1" dirty="0"/>
              <a:t>But now you must put them all away: anger, wrath, malice, slander, and </a:t>
            </a:r>
            <a:r>
              <a:rPr lang="en-US" sz="2600" i="1" u="sng" dirty="0"/>
              <a:t>obscene talk </a:t>
            </a:r>
            <a:r>
              <a:rPr lang="en-US" sz="2600" i="1" dirty="0"/>
              <a:t>from your mouth. </a:t>
            </a:r>
          </a:p>
        </p:txBody>
      </p:sp>
      <p:sp>
        <p:nvSpPr>
          <p:cNvPr id="10" name="Rectangle 9"/>
          <p:cNvSpPr/>
          <p:nvPr/>
        </p:nvSpPr>
        <p:spPr>
          <a:xfrm>
            <a:off x="5486400" y="2234483"/>
            <a:ext cx="5867400" cy="1723549"/>
          </a:xfrm>
          <a:prstGeom prst="rect">
            <a:avLst/>
          </a:prstGeom>
        </p:spPr>
        <p:txBody>
          <a:bodyPr wrap="square">
            <a:spAutoFit/>
          </a:bodyPr>
          <a:lstStyle/>
          <a:p>
            <a:r>
              <a:rPr lang="en-US" sz="2800" b="1" dirty="0"/>
              <a:t>Matthew 12:34</a:t>
            </a:r>
          </a:p>
          <a:p>
            <a:r>
              <a:rPr lang="en-US" sz="2600" i="1" dirty="0"/>
              <a:t>You brood of vipers, how can you, being evil, speak what is good? For the mouth speaks out of that which fills the heart. </a:t>
            </a:r>
          </a:p>
        </p:txBody>
      </p:sp>
      <p:pic>
        <p:nvPicPr>
          <p:cNvPr id="3" name="Picture 2" descr="http://www.blogofmanly.com/wp-content/uploads/2013/05/sh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12502"/>
            <a:ext cx="5867400" cy="208240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810000" y="4334232"/>
            <a:ext cx="7162798" cy="2523768"/>
          </a:xfrm>
          <a:prstGeom prst="rect">
            <a:avLst/>
          </a:prstGeom>
        </p:spPr>
        <p:txBody>
          <a:bodyPr wrap="square">
            <a:spAutoFit/>
          </a:bodyPr>
          <a:lstStyle/>
          <a:p>
            <a:r>
              <a:rPr lang="en-US" sz="2800" b="1" dirty="0"/>
              <a:t>Philippians 4:8</a:t>
            </a:r>
          </a:p>
          <a:p>
            <a:r>
              <a:rPr lang="en-US" sz="2600" i="1" dirty="0"/>
              <a:t>Finally, brethren, whatever is true, whatever is honorable, whatever is right, whatever is pure, whatever is lovely, whatever is of good repute, if there is any excellence and if anything worthy of praise, </a:t>
            </a:r>
            <a:r>
              <a:rPr lang="en-US" sz="2600" i="1" u="sng" dirty="0"/>
              <a:t>let your mind dwell on these things. </a:t>
            </a:r>
          </a:p>
        </p:txBody>
      </p:sp>
    </p:spTree>
    <p:extLst>
      <p:ext uri="{BB962C8B-B14F-4D97-AF65-F5344CB8AC3E}">
        <p14:creationId xmlns:p14="http://schemas.microsoft.com/office/powerpoint/2010/main" val="272239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0"/>
            <a:ext cx="63246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5800" y="259258"/>
            <a:ext cx="4343400" cy="1538883"/>
          </a:xfrm>
          <a:prstGeom prst="rect">
            <a:avLst/>
          </a:prstGeom>
          <a:noFill/>
          <a:ln>
            <a:noFill/>
          </a:ln>
        </p:spPr>
        <p:txBody>
          <a:bodyPr wrap="square" rtlCol="0">
            <a:spAutoFit/>
          </a:bodyPr>
          <a:lstStyle/>
          <a:p>
            <a:pPr algn="ctr"/>
            <a:r>
              <a:rPr lang="en-US" sz="5400" b="1" dirty="0">
                <a:solidFill>
                  <a:schemeClr val="bg1"/>
                </a:solidFill>
                <a:effectLst>
                  <a:outerShdw blurRad="50800" dist="76200" dir="2700000" algn="tl" rotWithShape="0">
                    <a:prstClr val="black"/>
                  </a:outerShdw>
                </a:effectLst>
                <a:latin typeface="Felix Titling" panose="04060505060202020A04" pitchFamily="82" charset="0"/>
              </a:rPr>
              <a:t>Clamor</a:t>
            </a:r>
          </a:p>
          <a:p>
            <a:pPr algn="ctr"/>
            <a:r>
              <a:rPr lang="en-US" sz="4000" b="1" i="1" dirty="0">
                <a:solidFill>
                  <a:srgbClr val="FFFF00"/>
                </a:solidFill>
                <a:effectLst>
                  <a:outerShdw blurRad="50800" dist="76200" dir="2700000" algn="tl" rotWithShape="0">
                    <a:prstClr val="black"/>
                  </a:outerShdw>
                </a:effectLst>
                <a:latin typeface="Felix Titling" panose="04060505060202020A04" pitchFamily="82" charset="0"/>
              </a:rPr>
              <a:t>(Outcry)</a:t>
            </a:r>
          </a:p>
        </p:txBody>
      </p:sp>
      <p:sp>
        <p:nvSpPr>
          <p:cNvPr id="9" name="Rectangle 8"/>
          <p:cNvSpPr/>
          <p:nvPr/>
        </p:nvSpPr>
        <p:spPr>
          <a:xfrm>
            <a:off x="381000" y="2405152"/>
            <a:ext cx="4229100" cy="3724096"/>
          </a:xfrm>
          <a:prstGeom prst="rect">
            <a:avLst/>
          </a:prstGeom>
        </p:spPr>
        <p:txBody>
          <a:bodyPr wrap="square">
            <a:spAutoFit/>
          </a:bodyPr>
          <a:lstStyle/>
          <a:p>
            <a:r>
              <a:rPr lang="en-US" sz="2800" b="1" dirty="0"/>
              <a:t>Ephesians 4:31-32</a:t>
            </a:r>
            <a:endParaRPr lang="en-US" sz="2800" dirty="0"/>
          </a:p>
          <a:p>
            <a:r>
              <a:rPr lang="en-US" sz="2600" i="1" dirty="0"/>
              <a:t>Let all bitterness and wrath and anger and </a:t>
            </a:r>
            <a:r>
              <a:rPr lang="en-US" sz="2600" i="1" u="sng" dirty="0"/>
              <a:t>clamor</a:t>
            </a:r>
            <a:r>
              <a:rPr lang="en-US" sz="2600" i="1" dirty="0"/>
              <a:t> and slander be put away from you, along with all malice. And be kind to one another, tender-hearted, forgiving each other, just as God in Christ also has forgiven you. </a:t>
            </a:r>
          </a:p>
        </p:txBody>
      </p:sp>
      <p:sp>
        <p:nvSpPr>
          <p:cNvPr id="8" name="Rectangle 7"/>
          <p:cNvSpPr/>
          <p:nvPr/>
        </p:nvSpPr>
        <p:spPr>
          <a:xfrm>
            <a:off x="6324600" y="2322036"/>
            <a:ext cx="4800600" cy="1600438"/>
          </a:xfrm>
          <a:prstGeom prst="rect">
            <a:avLst/>
          </a:prstGeom>
        </p:spPr>
        <p:txBody>
          <a:bodyPr wrap="square">
            <a:spAutoFit/>
          </a:bodyPr>
          <a:lstStyle/>
          <a:p>
            <a:r>
              <a:rPr lang="en-US" sz="2600" dirty="0"/>
              <a:t>“Noise, disorder, high words; such as men in a brawl, or when they are excited.”</a:t>
            </a:r>
          </a:p>
          <a:p>
            <a:pPr algn="r"/>
            <a:r>
              <a:rPr lang="en-US" sz="2000" i="1" dirty="0"/>
              <a:t>Barnes Commentary</a:t>
            </a:r>
          </a:p>
        </p:txBody>
      </p:sp>
      <p:sp>
        <p:nvSpPr>
          <p:cNvPr id="2" name="Oval 1"/>
          <p:cNvSpPr/>
          <p:nvPr/>
        </p:nvSpPr>
        <p:spPr>
          <a:xfrm>
            <a:off x="6096000" y="4267200"/>
            <a:ext cx="5334000" cy="2209800"/>
          </a:xfrm>
          <a:prstGeom prst="ellipse">
            <a:avLst/>
          </a:prstGeom>
          <a:solidFill>
            <a:srgbClr val="4C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Christians are to be calm and controlled!</a:t>
            </a:r>
          </a:p>
        </p:txBody>
      </p:sp>
      <p:pic>
        <p:nvPicPr>
          <p:cNvPr id="4098" name="Picture 2" descr="http://manofdepravity.com/wp-content/uploads/2010/03/263143_Angry-Crow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0"/>
            <a:ext cx="58674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3016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0"/>
            <a:ext cx="63246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9600" y="136147"/>
            <a:ext cx="4343400" cy="1785104"/>
          </a:xfrm>
          <a:prstGeom prst="rect">
            <a:avLst/>
          </a:prstGeom>
          <a:noFill/>
          <a:ln>
            <a:noFill/>
          </a:ln>
        </p:spPr>
        <p:txBody>
          <a:bodyPr wrap="square" rtlCol="0">
            <a:spAutoFit/>
          </a:bodyPr>
          <a:lstStyle/>
          <a:p>
            <a:pPr algn="ctr"/>
            <a:r>
              <a:rPr lang="en-US" sz="5500" b="1" dirty="0">
                <a:solidFill>
                  <a:schemeClr val="bg1"/>
                </a:solidFill>
                <a:effectLst>
                  <a:outerShdw blurRad="50800" dist="76200" dir="2700000" algn="tl" rotWithShape="0">
                    <a:prstClr val="black"/>
                  </a:outerShdw>
                </a:effectLst>
                <a:latin typeface="Felix Titling" panose="04060505060202020A04" pitchFamily="82" charset="0"/>
              </a:rPr>
              <a:t>Hasty Words</a:t>
            </a:r>
          </a:p>
        </p:txBody>
      </p:sp>
      <p:sp>
        <p:nvSpPr>
          <p:cNvPr id="9" name="Rectangle 8"/>
          <p:cNvSpPr/>
          <p:nvPr/>
        </p:nvSpPr>
        <p:spPr>
          <a:xfrm>
            <a:off x="528782" y="2438400"/>
            <a:ext cx="3738418" cy="3323987"/>
          </a:xfrm>
          <a:prstGeom prst="rect">
            <a:avLst/>
          </a:prstGeom>
        </p:spPr>
        <p:txBody>
          <a:bodyPr wrap="square">
            <a:spAutoFit/>
          </a:bodyPr>
          <a:lstStyle/>
          <a:p>
            <a:r>
              <a:rPr lang="en-US" sz="2800" b="1" dirty="0"/>
              <a:t>James 1:19-20</a:t>
            </a:r>
            <a:endParaRPr lang="en-US" sz="2800" dirty="0"/>
          </a:p>
          <a:p>
            <a:r>
              <a:rPr lang="en-US" sz="2600" i="1" dirty="0"/>
              <a:t>This you know, my beloved brethren. But let everyone be quick to hear, slow to speak and slow to anger;  for the anger of man does not achieve the righteousness of God. </a:t>
            </a:r>
          </a:p>
        </p:txBody>
      </p:sp>
      <p:pic>
        <p:nvPicPr>
          <p:cNvPr id="3" name="Picture 2" descr="http://www.blogofmanly.com/wp-content/uploads/2013/05/sh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12502"/>
            <a:ext cx="5867400" cy="2082403"/>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6781800" y="4267200"/>
            <a:ext cx="4622800" cy="2251916"/>
          </a:xfrm>
          <a:prstGeom prst="ellipse">
            <a:avLst/>
          </a:prstGeom>
          <a:solidFill>
            <a:srgbClr val="4C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Think Twice Before You Speak!</a:t>
            </a:r>
          </a:p>
        </p:txBody>
      </p:sp>
      <p:sp>
        <p:nvSpPr>
          <p:cNvPr id="10" name="Rectangle 9"/>
          <p:cNvSpPr/>
          <p:nvPr/>
        </p:nvSpPr>
        <p:spPr>
          <a:xfrm>
            <a:off x="6324600" y="2441468"/>
            <a:ext cx="5537200" cy="1631216"/>
          </a:xfrm>
          <a:prstGeom prst="rect">
            <a:avLst/>
          </a:prstGeom>
        </p:spPr>
        <p:txBody>
          <a:bodyPr wrap="square">
            <a:spAutoFit/>
          </a:bodyPr>
          <a:lstStyle/>
          <a:p>
            <a:r>
              <a:rPr lang="en-US" sz="2800" b="1" dirty="0"/>
              <a:t>Proverbs 21:23</a:t>
            </a:r>
            <a:endParaRPr lang="en-US" sz="2800" dirty="0"/>
          </a:p>
          <a:p>
            <a:r>
              <a:rPr lang="en-US" sz="2600" i="1" dirty="0"/>
              <a:t>He who guards his mouth and his tongue, Guards his soul from troubles. </a:t>
            </a:r>
          </a:p>
          <a:p>
            <a:endParaRPr lang="en-US" sz="2000" dirty="0"/>
          </a:p>
        </p:txBody>
      </p:sp>
    </p:spTree>
    <p:extLst>
      <p:ext uri="{BB962C8B-B14F-4D97-AF65-F5344CB8AC3E}">
        <p14:creationId xmlns:p14="http://schemas.microsoft.com/office/powerpoint/2010/main" val="3199701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0"/>
            <a:ext cx="67564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6455" y="366980"/>
            <a:ext cx="5791200" cy="1323439"/>
          </a:xfrm>
          <a:prstGeom prst="rect">
            <a:avLst/>
          </a:prstGeom>
          <a:noFill/>
          <a:ln>
            <a:noFill/>
          </a:ln>
        </p:spPr>
        <p:txBody>
          <a:bodyPr wrap="square" rtlCol="0">
            <a:spAutoFit/>
          </a:bodyPr>
          <a:lstStyle/>
          <a:p>
            <a:pPr algn="ctr"/>
            <a:r>
              <a:rPr lang="en-US" sz="4000" b="1" dirty="0">
                <a:solidFill>
                  <a:srgbClr val="FFFF00"/>
                </a:solidFill>
                <a:effectLst>
                  <a:outerShdw blurRad="50800" dist="76200" dir="2700000" algn="tl" rotWithShape="0">
                    <a:prstClr val="black"/>
                  </a:outerShdw>
                </a:effectLst>
                <a:latin typeface="Felix Titling" panose="04060505060202020A04" pitchFamily="82" charset="0"/>
              </a:rPr>
              <a:t>Angry Words That Promote Strife</a:t>
            </a:r>
          </a:p>
        </p:txBody>
      </p:sp>
      <p:sp>
        <p:nvSpPr>
          <p:cNvPr id="9" name="Rectangle 8"/>
          <p:cNvSpPr/>
          <p:nvPr/>
        </p:nvSpPr>
        <p:spPr>
          <a:xfrm>
            <a:off x="406400" y="2316508"/>
            <a:ext cx="3632200" cy="1723549"/>
          </a:xfrm>
          <a:prstGeom prst="rect">
            <a:avLst/>
          </a:prstGeom>
        </p:spPr>
        <p:txBody>
          <a:bodyPr wrap="square">
            <a:spAutoFit/>
          </a:bodyPr>
          <a:lstStyle/>
          <a:p>
            <a:r>
              <a:rPr lang="en-US" sz="2800" b="1" dirty="0"/>
              <a:t>Proverbs 15:1</a:t>
            </a:r>
            <a:endParaRPr lang="en-US" sz="2800" dirty="0"/>
          </a:p>
          <a:p>
            <a:r>
              <a:rPr lang="en-US" sz="2600" i="1" dirty="0"/>
              <a:t>A gentle answer turns away wrath, But a harsh word stirs up anger. </a:t>
            </a:r>
          </a:p>
        </p:txBody>
      </p:sp>
      <p:sp>
        <p:nvSpPr>
          <p:cNvPr id="2" name="Oval 1"/>
          <p:cNvSpPr/>
          <p:nvPr/>
        </p:nvSpPr>
        <p:spPr>
          <a:xfrm>
            <a:off x="7010400" y="3837709"/>
            <a:ext cx="4521200" cy="2681020"/>
          </a:xfrm>
          <a:prstGeom prst="ellipse">
            <a:avLst/>
          </a:prstGeom>
          <a:solidFill>
            <a:srgbClr val="4C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A Christian Should </a:t>
            </a:r>
            <a:r>
              <a:rPr lang="en-US" sz="3000" i="1" dirty="0"/>
              <a:t>NEVER</a:t>
            </a:r>
            <a:r>
              <a:rPr lang="en-US" sz="3000" dirty="0"/>
              <a:t> brag about having a temper!</a:t>
            </a:r>
          </a:p>
        </p:txBody>
      </p:sp>
      <p:sp>
        <p:nvSpPr>
          <p:cNvPr id="10" name="Rectangle 9"/>
          <p:cNvSpPr/>
          <p:nvPr/>
        </p:nvSpPr>
        <p:spPr>
          <a:xfrm>
            <a:off x="7213600" y="2387315"/>
            <a:ext cx="4521200" cy="1631216"/>
          </a:xfrm>
          <a:prstGeom prst="rect">
            <a:avLst/>
          </a:prstGeom>
        </p:spPr>
        <p:txBody>
          <a:bodyPr wrap="square">
            <a:spAutoFit/>
          </a:bodyPr>
          <a:lstStyle/>
          <a:p>
            <a:r>
              <a:rPr lang="en-US" sz="2800" b="1" dirty="0"/>
              <a:t>Proverbs 29:11</a:t>
            </a:r>
            <a:endParaRPr lang="en-US" sz="2800" dirty="0"/>
          </a:p>
          <a:p>
            <a:r>
              <a:rPr lang="en-US" sz="2600" i="1" dirty="0"/>
              <a:t>A fool always loses his temper, But a wise man holds it back</a:t>
            </a:r>
            <a:r>
              <a:rPr lang="en-US" sz="2000" i="1" dirty="0"/>
              <a:t>. </a:t>
            </a:r>
          </a:p>
          <a:p>
            <a:endParaRPr lang="en-US" sz="2000" dirty="0"/>
          </a:p>
        </p:txBody>
      </p:sp>
      <p:sp>
        <p:nvSpPr>
          <p:cNvPr id="8" name="Rectangle 7"/>
          <p:cNvSpPr/>
          <p:nvPr/>
        </p:nvSpPr>
        <p:spPr>
          <a:xfrm>
            <a:off x="406400" y="4367362"/>
            <a:ext cx="4038600" cy="2123658"/>
          </a:xfrm>
          <a:prstGeom prst="rect">
            <a:avLst/>
          </a:prstGeom>
        </p:spPr>
        <p:txBody>
          <a:bodyPr wrap="square">
            <a:spAutoFit/>
          </a:bodyPr>
          <a:lstStyle/>
          <a:p>
            <a:r>
              <a:rPr lang="en-US" sz="2800" b="1" dirty="0"/>
              <a:t>Titus 3:2   </a:t>
            </a:r>
            <a:r>
              <a:rPr lang="en-US" sz="2200" dirty="0"/>
              <a:t>(ESV)</a:t>
            </a:r>
            <a:endParaRPr lang="en-US" sz="2000" dirty="0"/>
          </a:p>
          <a:p>
            <a:r>
              <a:rPr lang="en-US" sz="2600" i="1" dirty="0"/>
              <a:t>To speak evil of no one, to avoid quarreling, to be gentle, and to show perfect courtesy toward all people. </a:t>
            </a:r>
          </a:p>
        </p:txBody>
      </p:sp>
      <p:pic>
        <p:nvPicPr>
          <p:cNvPr id="2050" name="Picture 2" descr="http://www.ctvnews.ca/polopoly_fs/1.1714104.1393975356!/httpImage/image.jpg_gen/derivatives/landscape_620/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6400" y="0"/>
            <a:ext cx="54356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14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10"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0"/>
            <a:ext cx="63246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2000" y="366980"/>
            <a:ext cx="4572000" cy="1323439"/>
          </a:xfrm>
          <a:prstGeom prst="rect">
            <a:avLst/>
          </a:prstGeom>
          <a:noFill/>
          <a:ln>
            <a:noFill/>
          </a:ln>
        </p:spPr>
        <p:txBody>
          <a:bodyPr wrap="square" rtlCol="0">
            <a:spAutoFit/>
          </a:bodyPr>
          <a:lstStyle/>
          <a:p>
            <a:pPr algn="ctr"/>
            <a:r>
              <a:rPr lang="en-US" sz="4000" b="1" dirty="0">
                <a:solidFill>
                  <a:srgbClr val="FFFF00"/>
                </a:solidFill>
                <a:effectLst>
                  <a:outerShdw blurRad="50800" dist="76200" dir="2700000" algn="tl" rotWithShape="0">
                    <a:prstClr val="black"/>
                  </a:outerShdw>
                </a:effectLst>
                <a:latin typeface="Felix Titling" panose="04060505060202020A04" pitchFamily="82" charset="0"/>
              </a:rPr>
              <a:t>Deceitful Speaking</a:t>
            </a:r>
          </a:p>
        </p:txBody>
      </p:sp>
      <p:sp>
        <p:nvSpPr>
          <p:cNvPr id="9" name="Rectangle 8"/>
          <p:cNvSpPr/>
          <p:nvPr/>
        </p:nvSpPr>
        <p:spPr>
          <a:xfrm>
            <a:off x="381000" y="2290226"/>
            <a:ext cx="5080000" cy="2123658"/>
          </a:xfrm>
          <a:prstGeom prst="rect">
            <a:avLst/>
          </a:prstGeom>
        </p:spPr>
        <p:txBody>
          <a:bodyPr wrap="square">
            <a:spAutoFit/>
          </a:bodyPr>
          <a:lstStyle/>
          <a:p>
            <a:r>
              <a:rPr lang="en-US" sz="2800" b="1" dirty="0"/>
              <a:t>Jeremiah 9:8</a:t>
            </a:r>
            <a:endParaRPr lang="en-US" sz="2800" dirty="0"/>
          </a:p>
          <a:p>
            <a:r>
              <a:rPr lang="en-US" sz="2600" i="1" dirty="0"/>
              <a:t>Their tongue is a deadly arrow; It speaks deceit; With his mouth one speaks peace to his neighbor, But inwardly he sets an ambush for him. </a:t>
            </a:r>
          </a:p>
        </p:txBody>
      </p:sp>
      <p:sp>
        <p:nvSpPr>
          <p:cNvPr id="10" name="Rectangle 9"/>
          <p:cNvSpPr/>
          <p:nvPr/>
        </p:nvSpPr>
        <p:spPr>
          <a:xfrm>
            <a:off x="381000" y="4734342"/>
            <a:ext cx="4953000" cy="2123658"/>
          </a:xfrm>
          <a:prstGeom prst="rect">
            <a:avLst/>
          </a:prstGeom>
        </p:spPr>
        <p:txBody>
          <a:bodyPr wrap="square">
            <a:spAutoFit/>
          </a:bodyPr>
          <a:lstStyle/>
          <a:p>
            <a:r>
              <a:rPr lang="en-US" sz="2800" b="1" dirty="0"/>
              <a:t>1 Timothy 3:8</a:t>
            </a:r>
            <a:endParaRPr lang="en-US" sz="2800" dirty="0"/>
          </a:p>
          <a:p>
            <a:r>
              <a:rPr lang="en-US" sz="2600" i="1" dirty="0"/>
              <a:t>Deacons likewise must be men of dignity, </a:t>
            </a:r>
            <a:r>
              <a:rPr lang="en-US" sz="2600" i="1" u="sng" dirty="0"/>
              <a:t>not double-tongued</a:t>
            </a:r>
            <a:r>
              <a:rPr lang="en-US" sz="2600" i="1" dirty="0"/>
              <a:t>, or addicted to much wine or fond of sordid gain.</a:t>
            </a:r>
          </a:p>
        </p:txBody>
      </p:sp>
      <p:pic>
        <p:nvPicPr>
          <p:cNvPr id="5122" name="Picture 2" descr="http://cdn3.whatchristianswanttoknow.com/wp-content/uploads/2012/08/What-does-bible-say-about-lying_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0782"/>
            <a:ext cx="5867400" cy="207818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6477000" y="2444114"/>
            <a:ext cx="5181600" cy="3939540"/>
          </a:xfrm>
          <a:prstGeom prst="rect">
            <a:avLst/>
          </a:prstGeom>
          <a:ln>
            <a:solidFill>
              <a:schemeClr val="tx1"/>
            </a:solidFill>
          </a:ln>
        </p:spPr>
        <p:txBody>
          <a:bodyPr wrap="square">
            <a:spAutoFit/>
          </a:bodyPr>
          <a:lstStyle/>
          <a:p>
            <a:r>
              <a:rPr lang="en-US" sz="2800" b="1" i="1" u="sng" dirty="0">
                <a:solidFill>
                  <a:srgbClr val="FFFF00"/>
                </a:solidFill>
                <a:effectLst>
                  <a:outerShdw blurRad="50800" dist="63500" dir="2700000" algn="tl" rotWithShape="0">
                    <a:prstClr val="black"/>
                  </a:outerShdw>
                </a:effectLst>
              </a:rPr>
              <a:t>Examples:</a:t>
            </a:r>
            <a:endParaRPr lang="en-US" sz="2800" i="1" u="sng" dirty="0">
              <a:solidFill>
                <a:srgbClr val="FFFF00"/>
              </a:solidFill>
              <a:effectLst>
                <a:outerShdw blurRad="50800" dist="63500" dir="2700000" algn="tl" rotWithShape="0">
                  <a:prstClr val="black"/>
                </a:outerShdw>
              </a:effectLst>
            </a:endParaRPr>
          </a:p>
          <a:p>
            <a:pPr marL="234950" indent="-234950">
              <a:spcAft>
                <a:spcPts val="2400"/>
              </a:spcAft>
              <a:buClr>
                <a:srgbClr val="C00000"/>
              </a:buClr>
              <a:buFont typeface="Wingdings" panose="05000000000000000000" pitchFamily="2" charset="2"/>
              <a:buChar char="§"/>
            </a:pPr>
            <a:r>
              <a:rPr lang="en-US" sz="2600" dirty="0"/>
              <a:t>Speaking words of faith followed later by words of doubt.</a:t>
            </a:r>
          </a:p>
          <a:p>
            <a:pPr marL="234950" indent="-234950">
              <a:spcAft>
                <a:spcPts val="2400"/>
              </a:spcAft>
              <a:buClr>
                <a:srgbClr val="C00000"/>
              </a:buClr>
              <a:buFont typeface="Wingdings" panose="05000000000000000000" pitchFamily="2" charset="2"/>
              <a:buChar char="§"/>
            </a:pPr>
            <a:r>
              <a:rPr lang="en-US" sz="2600" dirty="0"/>
              <a:t>Behaving one way when with Christians, and another with co-workers and worldly friends. </a:t>
            </a:r>
          </a:p>
          <a:p>
            <a:pPr marL="234950" indent="-234950">
              <a:spcAft>
                <a:spcPts val="2400"/>
              </a:spcAft>
              <a:buClr>
                <a:srgbClr val="C00000"/>
              </a:buClr>
              <a:buFont typeface="Wingdings" panose="05000000000000000000" pitchFamily="2" charset="2"/>
              <a:buChar char="§"/>
            </a:pPr>
            <a:r>
              <a:rPr lang="en-US" sz="2600" dirty="0"/>
              <a:t>Using deceit and misrepresentation  to achieve some form of gain. </a:t>
            </a:r>
          </a:p>
        </p:txBody>
      </p:sp>
    </p:spTree>
    <p:extLst>
      <p:ext uri="{BB962C8B-B14F-4D97-AF65-F5344CB8AC3E}">
        <p14:creationId xmlns:p14="http://schemas.microsoft.com/office/powerpoint/2010/main" val="1623044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fade">
                                      <p:cBhvr>
                                        <p:cTn id="21" dur="1000"/>
                                        <p:tgtEl>
                                          <p:spTgt spid="11">
                                            <p:txEl>
                                              <p:pRg st="0" end="0"/>
                                            </p:txEl>
                                          </p:spTgt>
                                        </p:tgtEl>
                                      </p:cBhvr>
                                    </p:animEffect>
                                    <p:anim calcmode="lin" valueType="num">
                                      <p:cBhvr>
                                        <p:cTn id="22"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1" end="1"/>
                                            </p:txEl>
                                          </p:spTgt>
                                        </p:tgtEl>
                                        <p:attrNameLst>
                                          <p:attrName>style.visibility</p:attrName>
                                        </p:attrNameLst>
                                      </p:cBhvr>
                                      <p:to>
                                        <p:strVal val="visible"/>
                                      </p:to>
                                    </p:set>
                                    <p:animEffect transition="in" filter="fade">
                                      <p:cBhvr>
                                        <p:cTn id="28" dur="1000"/>
                                        <p:tgtEl>
                                          <p:spTgt spid="11">
                                            <p:txEl>
                                              <p:pRg st="1" end="1"/>
                                            </p:txEl>
                                          </p:spTgt>
                                        </p:tgtEl>
                                      </p:cBhvr>
                                    </p:animEffect>
                                    <p:anim calcmode="lin" valueType="num">
                                      <p:cBhvr>
                                        <p:cTn id="29"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animEffect transition="in" filter="fade">
                                      <p:cBhvr>
                                        <p:cTn id="35" dur="1000"/>
                                        <p:tgtEl>
                                          <p:spTgt spid="11">
                                            <p:txEl>
                                              <p:pRg st="2" end="2"/>
                                            </p:txEl>
                                          </p:spTgt>
                                        </p:tgtEl>
                                      </p:cBhvr>
                                    </p:animEffect>
                                    <p:anim calcmode="lin" valueType="num">
                                      <p:cBhvr>
                                        <p:cTn id="36"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Effect transition="in" filter="fade">
                                      <p:cBhvr>
                                        <p:cTn id="42" dur="1000"/>
                                        <p:tgtEl>
                                          <p:spTgt spid="11">
                                            <p:txEl>
                                              <p:pRg st="3" end="3"/>
                                            </p:txEl>
                                          </p:spTgt>
                                        </p:tgtEl>
                                      </p:cBhvr>
                                    </p:animEffect>
                                    <p:anim calcmode="lin" valueType="num">
                                      <p:cBhvr>
                                        <p:cTn id="43"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images2.fanpop.com/image/photos/10600000/breathtaking-sky-god-the-creator-10652194-670-5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743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90600" y="2450440"/>
            <a:ext cx="10439400" cy="3816429"/>
          </a:xfrm>
          <a:prstGeom prst="rect">
            <a:avLst/>
          </a:prstGeom>
          <a:solidFill>
            <a:schemeClr val="bg1"/>
          </a:solidFill>
          <a:ln>
            <a:solidFill>
              <a:schemeClr val="tx2"/>
            </a:solidFill>
          </a:ln>
        </p:spPr>
        <p:txBody>
          <a:bodyPr wrap="square" tIns="91440" bIns="91440">
            <a:spAutoFit/>
          </a:bodyPr>
          <a:lstStyle/>
          <a:p>
            <a:r>
              <a:rPr lang="en-US" sz="2800" b="1" dirty="0"/>
              <a:t>1 Peter 3:8-12</a:t>
            </a:r>
          </a:p>
          <a:p>
            <a:r>
              <a:rPr lang="en-US" sz="2600" i="1" dirty="0"/>
              <a:t>To sum up, let all be harmonious, sympathetic, brotherly, kindhearted, and humble in spirit; not returning evil for evil, or insult for insult, but giving a blessing instead; for you were called for the very purpose that you might inherit a blessing.  </a:t>
            </a:r>
            <a:r>
              <a:rPr lang="en-US" sz="2600" i="1" u="sng" dirty="0"/>
              <a:t>For, Let him who means to love life and see good days </a:t>
            </a:r>
          </a:p>
          <a:p>
            <a:r>
              <a:rPr lang="en-US" sz="2600" i="1" u="sng" dirty="0"/>
              <a:t>Refrain his tongue from evil and his lips from speaking guile. </a:t>
            </a:r>
          </a:p>
          <a:p>
            <a:r>
              <a:rPr lang="en-US" sz="2600" i="1" dirty="0"/>
              <a:t>And let him turn away from evil and do good; Let him seek peace and pursue it. For the eyes of the Lord are upon the righteous, And His ears attend to their prayer, But the face of the Lord is against those who do evil." </a:t>
            </a:r>
          </a:p>
        </p:txBody>
      </p:sp>
      <p:sp>
        <p:nvSpPr>
          <p:cNvPr id="4" name="Rectangle 3"/>
          <p:cNvSpPr/>
          <p:nvPr/>
        </p:nvSpPr>
        <p:spPr>
          <a:xfrm>
            <a:off x="2057400" y="569360"/>
            <a:ext cx="9372600" cy="1015663"/>
          </a:xfrm>
          <a:prstGeom prst="rect">
            <a:avLst/>
          </a:prstGeom>
        </p:spPr>
        <p:txBody>
          <a:bodyPr wrap="square">
            <a:spAutoFit/>
          </a:bodyPr>
          <a:lstStyle/>
          <a:p>
            <a:r>
              <a:rPr lang="en-US" sz="6000" b="1" dirty="0">
                <a:solidFill>
                  <a:srgbClr val="FFFF00"/>
                </a:solidFill>
                <a:effectLst>
                  <a:outerShdw blurRad="50800" dist="63500" dir="2700000" algn="tl" rotWithShape="0">
                    <a:prstClr val="black">
                      <a:alpha val="98000"/>
                    </a:prstClr>
                  </a:outerShdw>
                </a:effectLst>
                <a:latin typeface="Felix Titling" panose="04060505060202020A04" pitchFamily="82" charset="0"/>
              </a:rPr>
              <a:t>SINS OF THE TONGUE</a:t>
            </a:r>
          </a:p>
        </p:txBody>
      </p:sp>
    </p:spTree>
    <p:extLst>
      <p:ext uri="{BB962C8B-B14F-4D97-AF65-F5344CB8AC3E}">
        <p14:creationId xmlns:p14="http://schemas.microsoft.com/office/powerpoint/2010/main" val="350455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9802</TotalTime>
  <Words>935</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Felix Titling</vt:lpstr>
      <vt:lpstr>Wingdings</vt:lpstr>
      <vt:lpstr>Sample presentation slides(2)</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dc:creator>
  <cp:lastModifiedBy>Michael Wilson</cp:lastModifiedBy>
  <cp:revision>513</cp:revision>
  <dcterms:created xsi:type="dcterms:W3CDTF">2012-01-09T19:12:22Z</dcterms:created>
  <dcterms:modified xsi:type="dcterms:W3CDTF">2020-08-02T23:18:33Z</dcterms:modified>
</cp:coreProperties>
</file>