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5" r:id="rId2"/>
  </p:sldMasterIdLst>
  <p:notesMasterIdLst>
    <p:notesMasterId r:id="rId11"/>
  </p:notesMasterIdLst>
  <p:sldIdLst>
    <p:sldId id="434" r:id="rId3"/>
    <p:sldId id="441" r:id="rId4"/>
    <p:sldId id="442" r:id="rId5"/>
    <p:sldId id="443" r:id="rId6"/>
    <p:sldId id="444" r:id="rId7"/>
    <p:sldId id="445" r:id="rId8"/>
    <p:sldId id="449" r:id="rId9"/>
    <p:sldId id="447"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60000"/>
    <a:srgbClr val="4C0000"/>
    <a:srgbClr val="001848"/>
    <a:srgbClr val="260000"/>
    <a:srgbClr val="5A380A"/>
    <a:srgbClr val="860000"/>
    <a:srgbClr val="482D08"/>
    <a:srgbClr val="355B15"/>
    <a:srgbClr val="56426E"/>
    <a:srgbClr val="8E581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5C61061-1AAE-4AA7-AB63-2B2E591F7A0E}" v="303" dt="2020-08-01T20:28:13.75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5000" autoAdjust="0"/>
    <p:restoredTop sz="94402" autoAdjust="0"/>
  </p:normalViewPr>
  <p:slideViewPr>
    <p:cSldViewPr>
      <p:cViewPr varScale="1">
        <p:scale>
          <a:sx n="75" d="100"/>
          <a:sy n="75" d="100"/>
        </p:scale>
        <p:origin x="261" y="48"/>
      </p:cViewPr>
      <p:guideLst>
        <p:guide orient="horz" pos="2160"/>
        <p:guide pos="3840"/>
      </p:guideLst>
    </p:cSldViewPr>
  </p:slideViewPr>
  <p:notesTextViewPr>
    <p:cViewPr>
      <p:scale>
        <a:sx n="3" d="2"/>
        <a:sy n="3" d="2"/>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Master" Target="slideMasters/slideMaster2.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ary Coles" userId="836318eaa563bc91" providerId="LiveId" clId="{55C61061-1AAE-4AA7-AB63-2B2E591F7A0E}"/>
    <pc:docChg chg="custSel addSld delSld modSld delMainMaster modMainMaster modNotesMaster">
      <pc:chgData name="Gary Coles" userId="836318eaa563bc91" providerId="LiveId" clId="{55C61061-1AAE-4AA7-AB63-2B2E591F7A0E}" dt="2020-08-05T16:48:18.614" v="723" actId="47"/>
      <pc:docMkLst>
        <pc:docMk/>
      </pc:docMkLst>
      <pc:sldChg chg="modSp add del mod">
        <pc:chgData name="Gary Coles" userId="836318eaa563bc91" providerId="LiveId" clId="{55C61061-1AAE-4AA7-AB63-2B2E591F7A0E}" dt="2020-08-05T16:48:13.623" v="720" actId="47"/>
        <pc:sldMkLst>
          <pc:docMk/>
          <pc:sldMk cId="1101212580" sldId="256"/>
        </pc:sldMkLst>
        <pc:spChg chg="mod">
          <ac:chgData name="Gary Coles" userId="836318eaa563bc91" providerId="LiveId" clId="{55C61061-1AAE-4AA7-AB63-2B2E591F7A0E}" dt="2020-07-31T13:34:25.684" v="14" actId="1076"/>
          <ac:spMkLst>
            <pc:docMk/>
            <pc:sldMk cId="1101212580" sldId="256"/>
            <ac:spMk id="14" creationId="{951A4194-1FDE-42D8-BF49-A8139FE7D604}"/>
          </ac:spMkLst>
        </pc:spChg>
      </pc:sldChg>
      <pc:sldChg chg="del">
        <pc:chgData name="Gary Coles" userId="836318eaa563bc91" providerId="LiveId" clId="{55C61061-1AAE-4AA7-AB63-2B2E591F7A0E}" dt="2020-07-23T15:48:10.133" v="1" actId="47"/>
        <pc:sldMkLst>
          <pc:docMk/>
          <pc:sldMk cId="369969138" sldId="370"/>
        </pc:sldMkLst>
      </pc:sldChg>
      <pc:sldChg chg="del">
        <pc:chgData name="Gary Coles" userId="836318eaa563bc91" providerId="LiveId" clId="{55C61061-1AAE-4AA7-AB63-2B2E591F7A0E}" dt="2020-07-23T15:48:11.872" v="3" actId="47"/>
        <pc:sldMkLst>
          <pc:docMk/>
          <pc:sldMk cId="1288118627" sldId="372"/>
        </pc:sldMkLst>
      </pc:sldChg>
      <pc:sldChg chg="del">
        <pc:chgData name="Gary Coles" userId="836318eaa563bc91" providerId="LiveId" clId="{55C61061-1AAE-4AA7-AB63-2B2E591F7A0E}" dt="2020-07-23T15:48:32.553" v="6" actId="47"/>
        <pc:sldMkLst>
          <pc:docMk/>
          <pc:sldMk cId="4130415004" sldId="373"/>
        </pc:sldMkLst>
      </pc:sldChg>
      <pc:sldChg chg="del">
        <pc:chgData name="Gary Coles" userId="836318eaa563bc91" providerId="LiveId" clId="{55C61061-1AAE-4AA7-AB63-2B2E591F7A0E}" dt="2020-07-23T15:48:33.390" v="7" actId="47"/>
        <pc:sldMkLst>
          <pc:docMk/>
          <pc:sldMk cId="1616249134" sldId="374"/>
        </pc:sldMkLst>
      </pc:sldChg>
      <pc:sldChg chg="del">
        <pc:chgData name="Gary Coles" userId="836318eaa563bc91" providerId="LiveId" clId="{55C61061-1AAE-4AA7-AB63-2B2E591F7A0E}" dt="2020-07-23T15:48:10.878" v="2" actId="47"/>
        <pc:sldMkLst>
          <pc:docMk/>
          <pc:sldMk cId="3782653238" sldId="420"/>
        </pc:sldMkLst>
      </pc:sldChg>
      <pc:sldChg chg="addSp delSp modSp mod delAnim modAnim">
        <pc:chgData name="Gary Coles" userId="836318eaa563bc91" providerId="LiveId" clId="{55C61061-1AAE-4AA7-AB63-2B2E591F7A0E}" dt="2020-07-31T14:31:53.570" v="521" actId="1076"/>
        <pc:sldMkLst>
          <pc:docMk/>
          <pc:sldMk cId="2926115174" sldId="434"/>
        </pc:sldMkLst>
        <pc:spChg chg="mod">
          <ac:chgData name="Gary Coles" userId="836318eaa563bc91" providerId="LiveId" clId="{55C61061-1AAE-4AA7-AB63-2B2E591F7A0E}" dt="2020-07-31T14:31:53.570" v="521" actId="1076"/>
          <ac:spMkLst>
            <pc:docMk/>
            <pc:sldMk cId="2926115174" sldId="434"/>
            <ac:spMk id="2" creationId="{00000000-0000-0000-0000-000000000000}"/>
          </ac:spMkLst>
        </pc:spChg>
        <pc:spChg chg="del mod">
          <ac:chgData name="Gary Coles" userId="836318eaa563bc91" providerId="LiveId" clId="{55C61061-1AAE-4AA7-AB63-2B2E591F7A0E}" dt="2020-07-31T14:25:42.059" v="450" actId="478"/>
          <ac:spMkLst>
            <pc:docMk/>
            <pc:sldMk cId="2926115174" sldId="434"/>
            <ac:spMk id="3" creationId="{00000000-0000-0000-0000-000000000000}"/>
          </ac:spMkLst>
        </pc:spChg>
        <pc:spChg chg="mod">
          <ac:chgData name="Gary Coles" userId="836318eaa563bc91" providerId="LiveId" clId="{55C61061-1AAE-4AA7-AB63-2B2E591F7A0E}" dt="2020-07-31T14:31:40.510" v="519" actId="1076"/>
          <ac:spMkLst>
            <pc:docMk/>
            <pc:sldMk cId="2926115174" sldId="434"/>
            <ac:spMk id="4" creationId="{00000000-0000-0000-0000-000000000000}"/>
          </ac:spMkLst>
        </pc:spChg>
        <pc:spChg chg="add mod">
          <ac:chgData name="Gary Coles" userId="836318eaa563bc91" providerId="LiveId" clId="{55C61061-1AAE-4AA7-AB63-2B2E591F7A0E}" dt="2020-07-31T14:31:45.125" v="520" actId="1076"/>
          <ac:spMkLst>
            <pc:docMk/>
            <pc:sldMk cId="2926115174" sldId="434"/>
            <ac:spMk id="6" creationId="{A6061B8D-9B08-4ECC-B321-53548CB7D232}"/>
          </ac:spMkLst>
        </pc:spChg>
        <pc:spChg chg="add del mod">
          <ac:chgData name="Gary Coles" userId="836318eaa563bc91" providerId="LiveId" clId="{55C61061-1AAE-4AA7-AB63-2B2E591F7A0E}" dt="2020-07-31T14:30:40.588" v="471"/>
          <ac:spMkLst>
            <pc:docMk/>
            <pc:sldMk cId="2926115174" sldId="434"/>
            <ac:spMk id="7" creationId="{0537C9E1-D444-46CE-A169-352B47038E3F}"/>
          </ac:spMkLst>
        </pc:spChg>
        <pc:picChg chg="mod">
          <ac:chgData name="Gary Coles" userId="836318eaa563bc91" providerId="LiveId" clId="{55C61061-1AAE-4AA7-AB63-2B2E591F7A0E}" dt="2020-07-31T13:38:13.796" v="25" actId="14100"/>
          <ac:picMkLst>
            <pc:docMk/>
            <pc:sldMk cId="2926115174" sldId="434"/>
            <ac:picMk id="2052" creationId="{00000000-0000-0000-0000-000000000000}"/>
          </ac:picMkLst>
        </pc:picChg>
      </pc:sldChg>
      <pc:sldChg chg="modSp mod">
        <pc:chgData name="Gary Coles" userId="836318eaa563bc91" providerId="LiveId" clId="{55C61061-1AAE-4AA7-AB63-2B2E591F7A0E}" dt="2020-07-31T13:42:49.867" v="66" actId="1076"/>
        <pc:sldMkLst>
          <pc:docMk/>
          <pc:sldMk cId="2136824677" sldId="441"/>
        </pc:sldMkLst>
        <pc:spChg chg="mod">
          <ac:chgData name="Gary Coles" userId="836318eaa563bc91" providerId="LiveId" clId="{55C61061-1AAE-4AA7-AB63-2B2E591F7A0E}" dt="2020-07-31T13:40:10.300" v="44" actId="1076"/>
          <ac:spMkLst>
            <pc:docMk/>
            <pc:sldMk cId="2136824677" sldId="441"/>
            <ac:spMk id="2" creationId="{00000000-0000-0000-0000-000000000000}"/>
          </ac:spMkLst>
        </pc:spChg>
        <pc:spChg chg="mod">
          <ac:chgData name="Gary Coles" userId="836318eaa563bc91" providerId="LiveId" clId="{55C61061-1AAE-4AA7-AB63-2B2E591F7A0E}" dt="2020-07-31T13:39:47.595" v="41" actId="14100"/>
          <ac:spMkLst>
            <pc:docMk/>
            <pc:sldMk cId="2136824677" sldId="441"/>
            <ac:spMk id="4" creationId="{00000000-0000-0000-0000-000000000000}"/>
          </ac:spMkLst>
        </pc:spChg>
        <pc:spChg chg="mod">
          <ac:chgData name="Gary Coles" userId="836318eaa563bc91" providerId="LiveId" clId="{55C61061-1AAE-4AA7-AB63-2B2E591F7A0E}" dt="2020-07-31T13:39:30.122" v="38" actId="255"/>
          <ac:spMkLst>
            <pc:docMk/>
            <pc:sldMk cId="2136824677" sldId="441"/>
            <ac:spMk id="6" creationId="{00000000-0000-0000-0000-000000000000}"/>
          </ac:spMkLst>
        </pc:spChg>
        <pc:spChg chg="mod">
          <ac:chgData name="Gary Coles" userId="836318eaa563bc91" providerId="LiveId" clId="{55C61061-1AAE-4AA7-AB63-2B2E591F7A0E}" dt="2020-07-31T13:41:55.209" v="59" actId="1076"/>
          <ac:spMkLst>
            <pc:docMk/>
            <pc:sldMk cId="2136824677" sldId="441"/>
            <ac:spMk id="9" creationId="{00000000-0000-0000-0000-000000000000}"/>
          </ac:spMkLst>
        </pc:spChg>
        <pc:spChg chg="mod">
          <ac:chgData name="Gary Coles" userId="836318eaa563bc91" providerId="LiveId" clId="{55C61061-1AAE-4AA7-AB63-2B2E591F7A0E}" dt="2020-07-31T13:42:14.137" v="62" actId="114"/>
          <ac:spMkLst>
            <pc:docMk/>
            <pc:sldMk cId="2136824677" sldId="441"/>
            <ac:spMk id="10" creationId="{00000000-0000-0000-0000-000000000000}"/>
          </ac:spMkLst>
        </pc:spChg>
        <pc:spChg chg="mod">
          <ac:chgData name="Gary Coles" userId="836318eaa563bc91" providerId="LiveId" clId="{55C61061-1AAE-4AA7-AB63-2B2E591F7A0E}" dt="2020-07-31T13:42:49.867" v="66" actId="1076"/>
          <ac:spMkLst>
            <pc:docMk/>
            <pc:sldMk cId="2136824677" sldId="441"/>
            <ac:spMk id="12" creationId="{00000000-0000-0000-0000-000000000000}"/>
          </ac:spMkLst>
        </pc:spChg>
        <pc:picChg chg="mod">
          <ac:chgData name="Gary Coles" userId="836318eaa563bc91" providerId="LiveId" clId="{55C61061-1AAE-4AA7-AB63-2B2E591F7A0E}" dt="2020-07-31T13:39:42.791" v="40" actId="14100"/>
          <ac:picMkLst>
            <pc:docMk/>
            <pc:sldMk cId="2136824677" sldId="441"/>
            <ac:picMk id="6146" creationId="{00000000-0000-0000-0000-000000000000}"/>
          </ac:picMkLst>
        </pc:picChg>
      </pc:sldChg>
      <pc:sldChg chg="modSp mod">
        <pc:chgData name="Gary Coles" userId="836318eaa563bc91" providerId="LiveId" clId="{55C61061-1AAE-4AA7-AB63-2B2E591F7A0E}" dt="2020-07-31T13:46:40.843" v="98" actId="1076"/>
        <pc:sldMkLst>
          <pc:docMk/>
          <pc:sldMk cId="3653496166" sldId="442"/>
        </pc:sldMkLst>
        <pc:spChg chg="mod">
          <ac:chgData name="Gary Coles" userId="836318eaa563bc91" providerId="LiveId" clId="{55C61061-1AAE-4AA7-AB63-2B2E591F7A0E}" dt="2020-07-31T13:44:59.772" v="82" actId="1076"/>
          <ac:spMkLst>
            <pc:docMk/>
            <pc:sldMk cId="3653496166" sldId="442"/>
            <ac:spMk id="3" creationId="{00000000-0000-0000-0000-000000000000}"/>
          </ac:spMkLst>
        </pc:spChg>
        <pc:spChg chg="mod">
          <ac:chgData name="Gary Coles" userId="836318eaa563bc91" providerId="LiveId" clId="{55C61061-1AAE-4AA7-AB63-2B2E591F7A0E}" dt="2020-07-31T13:44:36.110" v="78" actId="14100"/>
          <ac:spMkLst>
            <pc:docMk/>
            <pc:sldMk cId="3653496166" sldId="442"/>
            <ac:spMk id="4" creationId="{00000000-0000-0000-0000-000000000000}"/>
          </ac:spMkLst>
        </pc:spChg>
        <pc:spChg chg="mod">
          <ac:chgData name="Gary Coles" userId="836318eaa563bc91" providerId="LiveId" clId="{55C61061-1AAE-4AA7-AB63-2B2E591F7A0E}" dt="2020-07-31T13:43:24.560" v="71" actId="255"/>
          <ac:spMkLst>
            <pc:docMk/>
            <pc:sldMk cId="3653496166" sldId="442"/>
            <ac:spMk id="6" creationId="{00000000-0000-0000-0000-000000000000}"/>
          </ac:spMkLst>
        </pc:spChg>
        <pc:spChg chg="mod">
          <ac:chgData name="Gary Coles" userId="836318eaa563bc91" providerId="LiveId" clId="{55C61061-1AAE-4AA7-AB63-2B2E591F7A0E}" dt="2020-07-31T13:45:54.306" v="90" actId="114"/>
          <ac:spMkLst>
            <pc:docMk/>
            <pc:sldMk cId="3653496166" sldId="442"/>
            <ac:spMk id="9" creationId="{00000000-0000-0000-0000-000000000000}"/>
          </ac:spMkLst>
        </pc:spChg>
        <pc:spChg chg="mod">
          <ac:chgData name="Gary Coles" userId="836318eaa563bc91" providerId="LiveId" clId="{55C61061-1AAE-4AA7-AB63-2B2E591F7A0E}" dt="2020-07-31T13:46:40.843" v="98" actId="1076"/>
          <ac:spMkLst>
            <pc:docMk/>
            <pc:sldMk cId="3653496166" sldId="442"/>
            <ac:spMk id="11" creationId="{00000000-0000-0000-0000-000000000000}"/>
          </ac:spMkLst>
        </pc:spChg>
        <pc:spChg chg="mod">
          <ac:chgData name="Gary Coles" userId="836318eaa563bc91" providerId="LiveId" clId="{55C61061-1AAE-4AA7-AB63-2B2E591F7A0E}" dt="2020-07-31T13:45:59.451" v="91" actId="114"/>
          <ac:spMkLst>
            <pc:docMk/>
            <pc:sldMk cId="3653496166" sldId="442"/>
            <ac:spMk id="12" creationId="{00000000-0000-0000-0000-000000000000}"/>
          </ac:spMkLst>
        </pc:spChg>
        <pc:picChg chg="mod">
          <ac:chgData name="Gary Coles" userId="836318eaa563bc91" providerId="LiveId" clId="{55C61061-1AAE-4AA7-AB63-2B2E591F7A0E}" dt="2020-07-31T13:44:39.285" v="79" actId="14100"/>
          <ac:picMkLst>
            <pc:docMk/>
            <pc:sldMk cId="3653496166" sldId="442"/>
            <ac:picMk id="7170" creationId="{00000000-0000-0000-0000-000000000000}"/>
          </ac:picMkLst>
        </pc:picChg>
      </pc:sldChg>
      <pc:sldChg chg="modSp mod">
        <pc:chgData name="Gary Coles" userId="836318eaa563bc91" providerId="LiveId" clId="{55C61061-1AAE-4AA7-AB63-2B2E591F7A0E}" dt="2020-07-31T13:54:03.393" v="165" actId="1076"/>
        <pc:sldMkLst>
          <pc:docMk/>
          <pc:sldMk cId="1349795707" sldId="443"/>
        </pc:sldMkLst>
        <pc:spChg chg="mod">
          <ac:chgData name="Gary Coles" userId="836318eaa563bc91" providerId="LiveId" clId="{55C61061-1AAE-4AA7-AB63-2B2E591F7A0E}" dt="2020-07-31T13:54:03.393" v="165" actId="1076"/>
          <ac:spMkLst>
            <pc:docMk/>
            <pc:sldMk cId="1349795707" sldId="443"/>
            <ac:spMk id="2" creationId="{00000000-0000-0000-0000-000000000000}"/>
          </ac:spMkLst>
        </pc:spChg>
        <pc:spChg chg="mod">
          <ac:chgData name="Gary Coles" userId="836318eaa563bc91" providerId="LiveId" clId="{55C61061-1AAE-4AA7-AB63-2B2E591F7A0E}" dt="2020-07-31T13:48:16.994" v="116" actId="14100"/>
          <ac:spMkLst>
            <pc:docMk/>
            <pc:sldMk cId="1349795707" sldId="443"/>
            <ac:spMk id="4" creationId="{00000000-0000-0000-0000-000000000000}"/>
          </ac:spMkLst>
        </pc:spChg>
        <pc:spChg chg="mod">
          <ac:chgData name="Gary Coles" userId="836318eaa563bc91" providerId="LiveId" clId="{55C61061-1AAE-4AA7-AB63-2B2E591F7A0E}" dt="2020-07-31T13:48:23.155" v="117" actId="1076"/>
          <ac:spMkLst>
            <pc:docMk/>
            <pc:sldMk cId="1349795707" sldId="443"/>
            <ac:spMk id="6" creationId="{00000000-0000-0000-0000-000000000000}"/>
          </ac:spMkLst>
        </pc:spChg>
        <pc:spChg chg="mod">
          <ac:chgData name="Gary Coles" userId="836318eaa563bc91" providerId="LiveId" clId="{55C61061-1AAE-4AA7-AB63-2B2E591F7A0E}" dt="2020-07-31T13:50:29.835" v="136" actId="1076"/>
          <ac:spMkLst>
            <pc:docMk/>
            <pc:sldMk cId="1349795707" sldId="443"/>
            <ac:spMk id="9" creationId="{00000000-0000-0000-0000-000000000000}"/>
          </ac:spMkLst>
        </pc:spChg>
        <pc:spChg chg="mod">
          <ac:chgData name="Gary Coles" userId="836318eaa563bc91" providerId="LiveId" clId="{55C61061-1AAE-4AA7-AB63-2B2E591F7A0E}" dt="2020-07-31T13:50:08.080" v="134" actId="1076"/>
          <ac:spMkLst>
            <pc:docMk/>
            <pc:sldMk cId="1349795707" sldId="443"/>
            <ac:spMk id="11" creationId="{00000000-0000-0000-0000-000000000000}"/>
          </ac:spMkLst>
        </pc:spChg>
        <pc:spChg chg="mod">
          <ac:chgData name="Gary Coles" userId="836318eaa563bc91" providerId="LiveId" clId="{55C61061-1AAE-4AA7-AB63-2B2E591F7A0E}" dt="2020-07-31T13:50:12.461" v="135" actId="1076"/>
          <ac:spMkLst>
            <pc:docMk/>
            <pc:sldMk cId="1349795707" sldId="443"/>
            <ac:spMk id="12" creationId="{00000000-0000-0000-0000-000000000000}"/>
          </ac:spMkLst>
        </pc:spChg>
        <pc:picChg chg="mod">
          <ac:chgData name="Gary Coles" userId="836318eaa563bc91" providerId="LiveId" clId="{55C61061-1AAE-4AA7-AB63-2B2E591F7A0E}" dt="2020-07-31T13:47:15.438" v="107" actId="14100"/>
          <ac:picMkLst>
            <pc:docMk/>
            <pc:sldMk cId="1349795707" sldId="443"/>
            <ac:picMk id="8194" creationId="{00000000-0000-0000-0000-000000000000}"/>
          </ac:picMkLst>
        </pc:picChg>
      </pc:sldChg>
      <pc:sldChg chg="addSp modSp mod">
        <pc:chgData name="Gary Coles" userId="836318eaa563bc91" providerId="LiveId" clId="{55C61061-1AAE-4AA7-AB63-2B2E591F7A0E}" dt="2020-07-31T14:00:16.619" v="333" actId="6549"/>
        <pc:sldMkLst>
          <pc:docMk/>
          <pc:sldMk cId="2712235783" sldId="444"/>
        </pc:sldMkLst>
        <pc:spChg chg="add mod">
          <ac:chgData name="Gary Coles" userId="836318eaa563bc91" providerId="LiveId" clId="{55C61061-1AAE-4AA7-AB63-2B2E591F7A0E}" dt="2020-07-31T14:00:16.619" v="333" actId="6549"/>
          <ac:spMkLst>
            <pc:docMk/>
            <pc:sldMk cId="2712235783" sldId="444"/>
            <ac:spMk id="2" creationId="{4F1518C2-44E1-442C-93B9-ACBFF664FFDC}"/>
          </ac:spMkLst>
        </pc:spChg>
        <pc:spChg chg="mod">
          <ac:chgData name="Gary Coles" userId="836318eaa563bc91" providerId="LiveId" clId="{55C61061-1AAE-4AA7-AB63-2B2E591F7A0E}" dt="2020-07-31T13:51:26.265" v="144" actId="14100"/>
          <ac:spMkLst>
            <pc:docMk/>
            <pc:sldMk cId="2712235783" sldId="444"/>
            <ac:spMk id="4" creationId="{00000000-0000-0000-0000-000000000000}"/>
          </ac:spMkLst>
        </pc:spChg>
        <pc:spChg chg="mod">
          <ac:chgData name="Gary Coles" userId="836318eaa563bc91" providerId="LiveId" clId="{55C61061-1AAE-4AA7-AB63-2B2E591F7A0E}" dt="2020-07-31T13:59:41.656" v="329" actId="1076"/>
          <ac:spMkLst>
            <pc:docMk/>
            <pc:sldMk cId="2712235783" sldId="444"/>
            <ac:spMk id="6" creationId="{00000000-0000-0000-0000-000000000000}"/>
          </ac:spMkLst>
        </pc:spChg>
        <pc:spChg chg="mod">
          <ac:chgData name="Gary Coles" userId="836318eaa563bc91" providerId="LiveId" clId="{55C61061-1AAE-4AA7-AB63-2B2E591F7A0E}" dt="2020-07-31T13:52:03.993" v="149" actId="14100"/>
          <ac:spMkLst>
            <pc:docMk/>
            <pc:sldMk cId="2712235783" sldId="444"/>
            <ac:spMk id="9" creationId="{00000000-0000-0000-0000-000000000000}"/>
          </ac:spMkLst>
        </pc:spChg>
        <pc:spChg chg="mod">
          <ac:chgData name="Gary Coles" userId="836318eaa563bc91" providerId="LiveId" clId="{55C61061-1AAE-4AA7-AB63-2B2E591F7A0E}" dt="2020-07-31T13:53:27.848" v="164" actId="14100"/>
          <ac:spMkLst>
            <pc:docMk/>
            <pc:sldMk cId="2712235783" sldId="444"/>
            <ac:spMk id="11" creationId="{00000000-0000-0000-0000-000000000000}"/>
          </ac:spMkLst>
        </pc:spChg>
        <pc:spChg chg="mod">
          <ac:chgData name="Gary Coles" userId="836318eaa563bc91" providerId="LiveId" clId="{55C61061-1AAE-4AA7-AB63-2B2E591F7A0E}" dt="2020-07-31T14:00:09.427" v="332" actId="114"/>
          <ac:spMkLst>
            <pc:docMk/>
            <pc:sldMk cId="2712235783" sldId="444"/>
            <ac:spMk id="12" creationId="{00000000-0000-0000-0000-000000000000}"/>
          </ac:spMkLst>
        </pc:spChg>
        <pc:picChg chg="mod">
          <ac:chgData name="Gary Coles" userId="836318eaa563bc91" providerId="LiveId" clId="{55C61061-1AAE-4AA7-AB63-2B2E591F7A0E}" dt="2020-07-31T13:51:20.452" v="143" actId="14100"/>
          <ac:picMkLst>
            <pc:docMk/>
            <pc:sldMk cId="2712235783" sldId="444"/>
            <ac:picMk id="9220" creationId="{00000000-0000-0000-0000-000000000000}"/>
          </ac:picMkLst>
        </pc:picChg>
      </pc:sldChg>
      <pc:sldChg chg="delSp modSp mod delAnim modAnim">
        <pc:chgData name="Gary Coles" userId="836318eaa563bc91" providerId="LiveId" clId="{55C61061-1AAE-4AA7-AB63-2B2E591F7A0E}" dt="2020-07-31T17:50:31.631" v="540"/>
        <pc:sldMkLst>
          <pc:docMk/>
          <pc:sldMk cId="317886092" sldId="445"/>
        </pc:sldMkLst>
        <pc:spChg chg="mod">
          <ac:chgData name="Gary Coles" userId="836318eaa563bc91" providerId="LiveId" clId="{55C61061-1AAE-4AA7-AB63-2B2E591F7A0E}" dt="2020-07-31T14:01:49.056" v="349" actId="1076"/>
          <ac:spMkLst>
            <pc:docMk/>
            <pc:sldMk cId="317886092" sldId="445"/>
            <ac:spMk id="2" creationId="{00000000-0000-0000-0000-000000000000}"/>
          </ac:spMkLst>
        </pc:spChg>
        <pc:spChg chg="mod">
          <ac:chgData name="Gary Coles" userId="836318eaa563bc91" providerId="LiveId" clId="{55C61061-1AAE-4AA7-AB63-2B2E591F7A0E}" dt="2020-07-31T14:01:00.307" v="340" actId="14100"/>
          <ac:spMkLst>
            <pc:docMk/>
            <pc:sldMk cId="317886092" sldId="445"/>
            <ac:spMk id="4" creationId="{00000000-0000-0000-0000-000000000000}"/>
          </ac:spMkLst>
        </pc:spChg>
        <pc:spChg chg="mod">
          <ac:chgData name="Gary Coles" userId="836318eaa563bc91" providerId="LiveId" clId="{55C61061-1AAE-4AA7-AB63-2B2E591F7A0E}" dt="2020-07-31T14:02:26.803" v="350" actId="1076"/>
          <ac:spMkLst>
            <pc:docMk/>
            <pc:sldMk cId="317886092" sldId="445"/>
            <ac:spMk id="6" creationId="{00000000-0000-0000-0000-000000000000}"/>
          </ac:spMkLst>
        </pc:spChg>
        <pc:spChg chg="mod">
          <ac:chgData name="Gary Coles" userId="836318eaa563bc91" providerId="LiveId" clId="{55C61061-1AAE-4AA7-AB63-2B2E591F7A0E}" dt="2020-07-31T14:03:11.050" v="357" actId="114"/>
          <ac:spMkLst>
            <pc:docMk/>
            <pc:sldMk cId="317886092" sldId="445"/>
            <ac:spMk id="9" creationId="{00000000-0000-0000-0000-000000000000}"/>
          </ac:spMkLst>
        </pc:spChg>
        <pc:spChg chg="del mod">
          <ac:chgData name="Gary Coles" userId="836318eaa563bc91" providerId="LiveId" clId="{55C61061-1AAE-4AA7-AB63-2B2E591F7A0E}" dt="2020-07-31T17:50:31.631" v="540"/>
          <ac:spMkLst>
            <pc:docMk/>
            <pc:sldMk cId="317886092" sldId="445"/>
            <ac:spMk id="10" creationId="{00000000-0000-0000-0000-000000000000}"/>
          </ac:spMkLst>
        </pc:spChg>
        <pc:spChg chg="mod">
          <ac:chgData name="Gary Coles" userId="836318eaa563bc91" providerId="LiveId" clId="{55C61061-1AAE-4AA7-AB63-2B2E591F7A0E}" dt="2020-07-31T14:04:10.543" v="365" actId="255"/>
          <ac:spMkLst>
            <pc:docMk/>
            <pc:sldMk cId="317886092" sldId="445"/>
            <ac:spMk id="11" creationId="{00000000-0000-0000-0000-000000000000}"/>
          </ac:spMkLst>
        </pc:spChg>
        <pc:spChg chg="mod">
          <ac:chgData name="Gary Coles" userId="836318eaa563bc91" providerId="LiveId" clId="{55C61061-1AAE-4AA7-AB63-2B2E591F7A0E}" dt="2020-07-31T14:04:49.886" v="373" actId="6549"/>
          <ac:spMkLst>
            <pc:docMk/>
            <pc:sldMk cId="317886092" sldId="445"/>
            <ac:spMk id="12" creationId="{00000000-0000-0000-0000-000000000000}"/>
          </ac:spMkLst>
        </pc:spChg>
        <pc:picChg chg="mod">
          <ac:chgData name="Gary Coles" userId="836318eaa563bc91" providerId="LiveId" clId="{55C61061-1AAE-4AA7-AB63-2B2E591F7A0E}" dt="2020-07-31T14:01:04.769" v="341" actId="14100"/>
          <ac:picMkLst>
            <pc:docMk/>
            <pc:sldMk cId="317886092" sldId="445"/>
            <ac:picMk id="10242" creationId="{00000000-0000-0000-0000-000000000000}"/>
          </ac:picMkLst>
        </pc:picChg>
      </pc:sldChg>
      <pc:sldChg chg="addSp delSp modSp mod modAnim">
        <pc:chgData name="Gary Coles" userId="836318eaa563bc91" providerId="LiveId" clId="{55C61061-1AAE-4AA7-AB63-2B2E591F7A0E}" dt="2020-08-01T20:28:13.753" v="719"/>
        <pc:sldMkLst>
          <pc:docMk/>
          <pc:sldMk cId="3504551468" sldId="447"/>
        </pc:sldMkLst>
        <pc:spChg chg="add mod">
          <ac:chgData name="Gary Coles" userId="836318eaa563bc91" providerId="LiveId" clId="{55C61061-1AAE-4AA7-AB63-2B2E591F7A0E}" dt="2020-08-01T20:26:57.270" v="716" actId="14838"/>
          <ac:spMkLst>
            <pc:docMk/>
            <pc:sldMk cId="3504551468" sldId="447"/>
            <ac:spMk id="2" creationId="{5961E2BC-48BA-463F-954D-B53F40AC25D6}"/>
          </ac:spMkLst>
        </pc:spChg>
        <pc:spChg chg="mod">
          <ac:chgData name="Gary Coles" userId="836318eaa563bc91" providerId="LiveId" clId="{55C61061-1AAE-4AA7-AB63-2B2E591F7A0E}" dt="2020-08-01T20:22:18.517" v="636" actId="6549"/>
          <ac:spMkLst>
            <pc:docMk/>
            <pc:sldMk cId="3504551468" sldId="447"/>
            <ac:spMk id="3" creationId="{00000000-0000-0000-0000-000000000000}"/>
          </ac:spMkLst>
        </pc:spChg>
        <pc:spChg chg="del mod">
          <ac:chgData name="Gary Coles" userId="836318eaa563bc91" providerId="LiveId" clId="{55C61061-1AAE-4AA7-AB63-2B2E591F7A0E}" dt="2020-08-01T20:19:14.146" v="547" actId="478"/>
          <ac:spMkLst>
            <pc:docMk/>
            <pc:sldMk cId="3504551468" sldId="447"/>
            <ac:spMk id="4" creationId="{00000000-0000-0000-0000-000000000000}"/>
          </ac:spMkLst>
        </pc:spChg>
        <pc:picChg chg="add mod">
          <ac:chgData name="Gary Coles" userId="836318eaa563bc91" providerId="LiveId" clId="{55C61061-1AAE-4AA7-AB63-2B2E591F7A0E}" dt="2020-08-01T20:27:50.021" v="718" actId="14100"/>
          <ac:picMkLst>
            <pc:docMk/>
            <pc:sldMk cId="3504551468" sldId="447"/>
            <ac:picMk id="1026" creationId="{4EAAD7A2-242D-4672-A8F4-AD7FCE797325}"/>
          </ac:picMkLst>
        </pc:picChg>
        <pc:picChg chg="del mod">
          <ac:chgData name="Gary Coles" userId="836318eaa563bc91" providerId="LiveId" clId="{55C61061-1AAE-4AA7-AB63-2B2E591F7A0E}" dt="2020-08-01T20:18:09.287" v="541" actId="478"/>
          <ac:picMkLst>
            <pc:docMk/>
            <pc:sldMk cId="3504551468" sldId="447"/>
            <ac:picMk id="12290" creationId="{00000000-0000-0000-0000-000000000000}"/>
          </ac:picMkLst>
        </pc:picChg>
      </pc:sldChg>
      <pc:sldChg chg="del">
        <pc:chgData name="Gary Coles" userId="836318eaa563bc91" providerId="LiveId" clId="{55C61061-1AAE-4AA7-AB63-2B2E591F7A0E}" dt="2020-07-23T15:48:09.265" v="0" actId="47"/>
        <pc:sldMkLst>
          <pc:docMk/>
          <pc:sldMk cId="4191991168" sldId="448"/>
        </pc:sldMkLst>
      </pc:sldChg>
      <pc:sldChg chg="delSp modSp mod delAnim">
        <pc:chgData name="Gary Coles" userId="836318eaa563bc91" providerId="LiveId" clId="{55C61061-1AAE-4AA7-AB63-2B2E591F7A0E}" dt="2020-07-31T14:07:46.694" v="401" actId="1076"/>
        <pc:sldMkLst>
          <pc:docMk/>
          <pc:sldMk cId="2845756181" sldId="449"/>
        </pc:sldMkLst>
        <pc:spChg chg="mod">
          <ac:chgData name="Gary Coles" userId="836318eaa563bc91" providerId="LiveId" clId="{55C61061-1AAE-4AA7-AB63-2B2E591F7A0E}" dt="2020-07-31T14:05:33.915" v="382" actId="14100"/>
          <ac:spMkLst>
            <pc:docMk/>
            <pc:sldMk cId="2845756181" sldId="449"/>
            <ac:spMk id="4" creationId="{00000000-0000-0000-0000-000000000000}"/>
          </ac:spMkLst>
        </pc:spChg>
        <pc:spChg chg="mod">
          <ac:chgData name="Gary Coles" userId="836318eaa563bc91" providerId="LiveId" clId="{55C61061-1AAE-4AA7-AB63-2B2E591F7A0E}" dt="2020-07-31T14:05:39.169" v="383" actId="1076"/>
          <ac:spMkLst>
            <pc:docMk/>
            <pc:sldMk cId="2845756181" sldId="449"/>
            <ac:spMk id="6" creationId="{00000000-0000-0000-0000-000000000000}"/>
          </ac:spMkLst>
        </pc:spChg>
        <pc:spChg chg="mod">
          <ac:chgData name="Gary Coles" userId="836318eaa563bc91" providerId="LiveId" clId="{55C61061-1AAE-4AA7-AB63-2B2E591F7A0E}" dt="2020-07-31T14:07:01.560" v="395" actId="255"/>
          <ac:spMkLst>
            <pc:docMk/>
            <pc:sldMk cId="2845756181" sldId="449"/>
            <ac:spMk id="9" creationId="{00000000-0000-0000-0000-000000000000}"/>
          </ac:spMkLst>
        </pc:spChg>
        <pc:spChg chg="mod">
          <ac:chgData name="Gary Coles" userId="836318eaa563bc91" providerId="LiveId" clId="{55C61061-1AAE-4AA7-AB63-2B2E591F7A0E}" dt="2020-07-31T14:06:49.941" v="394" actId="1076"/>
          <ac:spMkLst>
            <pc:docMk/>
            <pc:sldMk cId="2845756181" sldId="449"/>
            <ac:spMk id="11" creationId="{00000000-0000-0000-0000-000000000000}"/>
          </ac:spMkLst>
        </pc:spChg>
        <pc:spChg chg="del mod">
          <ac:chgData name="Gary Coles" userId="836318eaa563bc91" providerId="LiveId" clId="{55C61061-1AAE-4AA7-AB63-2B2E591F7A0E}" dt="2020-07-31T14:06:16.260" v="388" actId="478"/>
          <ac:spMkLst>
            <pc:docMk/>
            <pc:sldMk cId="2845756181" sldId="449"/>
            <ac:spMk id="12" creationId="{00000000-0000-0000-0000-000000000000}"/>
          </ac:spMkLst>
        </pc:spChg>
        <pc:spChg chg="mod">
          <ac:chgData name="Gary Coles" userId="836318eaa563bc91" providerId="LiveId" clId="{55C61061-1AAE-4AA7-AB63-2B2E591F7A0E}" dt="2020-07-31T14:07:46.694" v="401" actId="1076"/>
          <ac:spMkLst>
            <pc:docMk/>
            <pc:sldMk cId="2845756181" sldId="449"/>
            <ac:spMk id="13" creationId="{00000000-0000-0000-0000-000000000000}"/>
          </ac:spMkLst>
        </pc:spChg>
        <pc:picChg chg="mod">
          <ac:chgData name="Gary Coles" userId="836318eaa563bc91" providerId="LiveId" clId="{55C61061-1AAE-4AA7-AB63-2B2E591F7A0E}" dt="2020-07-31T14:05:30.198" v="381" actId="14100"/>
          <ac:picMkLst>
            <pc:docMk/>
            <pc:sldMk cId="2845756181" sldId="449"/>
            <ac:picMk id="14338" creationId="{00000000-0000-0000-0000-000000000000}"/>
          </ac:picMkLst>
        </pc:picChg>
      </pc:sldChg>
      <pc:sldChg chg="add del">
        <pc:chgData name="Gary Coles" userId="836318eaa563bc91" providerId="LiveId" clId="{55C61061-1AAE-4AA7-AB63-2B2E591F7A0E}" dt="2020-08-05T16:48:17.463" v="722" actId="47"/>
        <pc:sldMkLst>
          <pc:docMk/>
          <pc:sldMk cId="2197319579" sldId="477"/>
        </pc:sldMkLst>
      </pc:sldChg>
      <pc:sldChg chg="modSp add del mod">
        <pc:chgData name="Gary Coles" userId="836318eaa563bc91" providerId="LiveId" clId="{55C61061-1AAE-4AA7-AB63-2B2E591F7A0E}" dt="2020-08-05T16:48:14.729" v="721" actId="47"/>
        <pc:sldMkLst>
          <pc:docMk/>
          <pc:sldMk cId="4055641072" sldId="1850"/>
        </pc:sldMkLst>
        <pc:spChg chg="mod">
          <ac:chgData name="Gary Coles" userId="836318eaa563bc91" providerId="LiveId" clId="{55C61061-1AAE-4AA7-AB63-2B2E591F7A0E}" dt="2020-07-31T14:32:20.471" v="537" actId="20577"/>
          <ac:spMkLst>
            <pc:docMk/>
            <pc:sldMk cId="4055641072" sldId="1850"/>
            <ac:spMk id="4" creationId="{9B39CFDF-2288-4C12-BCD0-7111422712C6}"/>
          </ac:spMkLst>
        </pc:spChg>
      </pc:sldChg>
      <pc:sldChg chg="new del">
        <pc:chgData name="Gary Coles" userId="836318eaa563bc91" providerId="LiveId" clId="{55C61061-1AAE-4AA7-AB63-2B2E591F7A0E}" dt="2020-07-23T15:49:57.860" v="10" actId="47"/>
        <pc:sldMkLst>
          <pc:docMk/>
          <pc:sldMk cId="2258683230" sldId="1851"/>
        </pc:sldMkLst>
      </pc:sldChg>
      <pc:sldChg chg="add del">
        <pc:chgData name="Gary Coles" userId="836318eaa563bc91" providerId="LiveId" clId="{55C61061-1AAE-4AA7-AB63-2B2E591F7A0E}" dt="2020-08-05T16:48:18.614" v="723" actId="47"/>
        <pc:sldMkLst>
          <pc:docMk/>
          <pc:sldMk cId="2337697388" sldId="2416"/>
        </pc:sldMkLst>
      </pc:sldChg>
      <pc:sldMasterChg chg="del delSldLayout">
        <pc:chgData name="Gary Coles" userId="836318eaa563bc91" providerId="LiveId" clId="{55C61061-1AAE-4AA7-AB63-2B2E591F7A0E}" dt="2020-07-23T15:48:32.553" v="6" actId="47"/>
        <pc:sldMasterMkLst>
          <pc:docMk/>
          <pc:sldMasterMk cId="3790434820" sldId="2147483648"/>
        </pc:sldMasterMkLst>
        <pc:sldLayoutChg chg="del">
          <pc:chgData name="Gary Coles" userId="836318eaa563bc91" providerId="LiveId" clId="{55C61061-1AAE-4AA7-AB63-2B2E591F7A0E}" dt="2020-07-23T15:48:32.553" v="6" actId="47"/>
          <pc:sldLayoutMkLst>
            <pc:docMk/>
            <pc:sldMasterMk cId="3790434820" sldId="2147483648"/>
            <pc:sldLayoutMk cId="2166244317" sldId="2147483649"/>
          </pc:sldLayoutMkLst>
        </pc:sldLayoutChg>
        <pc:sldLayoutChg chg="del">
          <pc:chgData name="Gary Coles" userId="836318eaa563bc91" providerId="LiveId" clId="{55C61061-1AAE-4AA7-AB63-2B2E591F7A0E}" dt="2020-07-23T15:48:32.553" v="6" actId="47"/>
          <pc:sldLayoutMkLst>
            <pc:docMk/>
            <pc:sldMasterMk cId="3790434820" sldId="2147483648"/>
            <pc:sldLayoutMk cId="3425033812" sldId="2147483650"/>
          </pc:sldLayoutMkLst>
        </pc:sldLayoutChg>
        <pc:sldLayoutChg chg="del">
          <pc:chgData name="Gary Coles" userId="836318eaa563bc91" providerId="LiveId" clId="{55C61061-1AAE-4AA7-AB63-2B2E591F7A0E}" dt="2020-07-23T15:48:32.553" v="6" actId="47"/>
          <pc:sldLayoutMkLst>
            <pc:docMk/>
            <pc:sldMasterMk cId="3790434820" sldId="2147483648"/>
            <pc:sldLayoutMk cId="4263678933" sldId="2147483651"/>
          </pc:sldLayoutMkLst>
        </pc:sldLayoutChg>
        <pc:sldLayoutChg chg="del">
          <pc:chgData name="Gary Coles" userId="836318eaa563bc91" providerId="LiveId" clId="{55C61061-1AAE-4AA7-AB63-2B2E591F7A0E}" dt="2020-07-23T15:48:32.553" v="6" actId="47"/>
          <pc:sldLayoutMkLst>
            <pc:docMk/>
            <pc:sldMasterMk cId="3790434820" sldId="2147483648"/>
            <pc:sldLayoutMk cId="3838346237" sldId="2147483652"/>
          </pc:sldLayoutMkLst>
        </pc:sldLayoutChg>
        <pc:sldLayoutChg chg="del">
          <pc:chgData name="Gary Coles" userId="836318eaa563bc91" providerId="LiveId" clId="{55C61061-1AAE-4AA7-AB63-2B2E591F7A0E}" dt="2020-07-23T15:48:32.553" v="6" actId="47"/>
          <pc:sldLayoutMkLst>
            <pc:docMk/>
            <pc:sldMasterMk cId="3790434820" sldId="2147483648"/>
            <pc:sldLayoutMk cId="956493416" sldId="2147483653"/>
          </pc:sldLayoutMkLst>
        </pc:sldLayoutChg>
        <pc:sldLayoutChg chg="del">
          <pc:chgData name="Gary Coles" userId="836318eaa563bc91" providerId="LiveId" clId="{55C61061-1AAE-4AA7-AB63-2B2E591F7A0E}" dt="2020-07-23T15:48:32.553" v="6" actId="47"/>
          <pc:sldLayoutMkLst>
            <pc:docMk/>
            <pc:sldMasterMk cId="3790434820" sldId="2147483648"/>
            <pc:sldLayoutMk cId="2122722806" sldId="2147483654"/>
          </pc:sldLayoutMkLst>
        </pc:sldLayoutChg>
        <pc:sldLayoutChg chg="del">
          <pc:chgData name="Gary Coles" userId="836318eaa563bc91" providerId="LiveId" clId="{55C61061-1AAE-4AA7-AB63-2B2E591F7A0E}" dt="2020-07-23T15:48:32.553" v="6" actId="47"/>
          <pc:sldLayoutMkLst>
            <pc:docMk/>
            <pc:sldMasterMk cId="3790434820" sldId="2147483648"/>
            <pc:sldLayoutMk cId="3525955362" sldId="2147483655"/>
          </pc:sldLayoutMkLst>
        </pc:sldLayoutChg>
        <pc:sldLayoutChg chg="del">
          <pc:chgData name="Gary Coles" userId="836318eaa563bc91" providerId="LiveId" clId="{55C61061-1AAE-4AA7-AB63-2B2E591F7A0E}" dt="2020-07-23T15:48:32.553" v="6" actId="47"/>
          <pc:sldLayoutMkLst>
            <pc:docMk/>
            <pc:sldMasterMk cId="3790434820" sldId="2147483648"/>
            <pc:sldLayoutMk cId="1204950722" sldId="2147483656"/>
          </pc:sldLayoutMkLst>
        </pc:sldLayoutChg>
        <pc:sldLayoutChg chg="del">
          <pc:chgData name="Gary Coles" userId="836318eaa563bc91" providerId="LiveId" clId="{55C61061-1AAE-4AA7-AB63-2B2E591F7A0E}" dt="2020-07-23T15:48:32.553" v="6" actId="47"/>
          <pc:sldLayoutMkLst>
            <pc:docMk/>
            <pc:sldMasterMk cId="3790434820" sldId="2147483648"/>
            <pc:sldLayoutMk cId="2859635175" sldId="2147483657"/>
          </pc:sldLayoutMkLst>
        </pc:sldLayoutChg>
        <pc:sldLayoutChg chg="del">
          <pc:chgData name="Gary Coles" userId="836318eaa563bc91" providerId="LiveId" clId="{55C61061-1AAE-4AA7-AB63-2B2E591F7A0E}" dt="2020-07-23T15:48:32.553" v="6" actId="47"/>
          <pc:sldLayoutMkLst>
            <pc:docMk/>
            <pc:sldMasterMk cId="3790434820" sldId="2147483648"/>
            <pc:sldLayoutMk cId="2782341189" sldId="2147483658"/>
          </pc:sldLayoutMkLst>
        </pc:sldLayoutChg>
        <pc:sldLayoutChg chg="del">
          <pc:chgData name="Gary Coles" userId="836318eaa563bc91" providerId="LiveId" clId="{55C61061-1AAE-4AA7-AB63-2B2E591F7A0E}" dt="2020-07-23T15:48:32.553" v="6" actId="47"/>
          <pc:sldLayoutMkLst>
            <pc:docMk/>
            <pc:sldMasterMk cId="3790434820" sldId="2147483648"/>
            <pc:sldLayoutMk cId="1080653459" sldId="2147483659"/>
          </pc:sldLayoutMkLst>
        </pc:sldLayoutChg>
      </pc:sldMasterChg>
      <pc:sldMasterChg chg="modSp modSldLayout">
        <pc:chgData name="Gary Coles" userId="836318eaa563bc91" providerId="LiveId" clId="{55C61061-1AAE-4AA7-AB63-2B2E591F7A0E}" dt="2020-07-23T15:50:07.751" v="11"/>
        <pc:sldMasterMkLst>
          <pc:docMk/>
          <pc:sldMasterMk cId="1629328967" sldId="2147483660"/>
        </pc:sldMasterMkLst>
        <pc:spChg chg="mod">
          <ac:chgData name="Gary Coles" userId="836318eaa563bc91" providerId="LiveId" clId="{55C61061-1AAE-4AA7-AB63-2B2E591F7A0E}" dt="2020-07-23T15:50:07.751" v="11"/>
          <ac:spMkLst>
            <pc:docMk/>
            <pc:sldMasterMk cId="1629328967" sldId="2147483660"/>
            <ac:spMk id="2" creationId="{00000000-0000-0000-0000-000000000000}"/>
          </ac:spMkLst>
        </pc:spChg>
        <pc:spChg chg="mod">
          <ac:chgData name="Gary Coles" userId="836318eaa563bc91" providerId="LiveId" clId="{55C61061-1AAE-4AA7-AB63-2B2E591F7A0E}" dt="2020-07-23T15:50:07.751" v="11"/>
          <ac:spMkLst>
            <pc:docMk/>
            <pc:sldMasterMk cId="1629328967" sldId="2147483660"/>
            <ac:spMk id="3" creationId="{00000000-0000-0000-0000-000000000000}"/>
          </ac:spMkLst>
        </pc:spChg>
        <pc:sldLayoutChg chg="modSp">
          <pc:chgData name="Gary Coles" userId="836318eaa563bc91" providerId="LiveId" clId="{55C61061-1AAE-4AA7-AB63-2B2E591F7A0E}" dt="2020-07-23T15:50:07.751" v="11"/>
          <pc:sldLayoutMkLst>
            <pc:docMk/>
            <pc:sldMasterMk cId="1629328967" sldId="2147483660"/>
            <pc:sldLayoutMk cId="2550036594" sldId="2147483661"/>
          </pc:sldLayoutMkLst>
          <pc:spChg chg="mod">
            <ac:chgData name="Gary Coles" userId="836318eaa563bc91" providerId="LiveId" clId="{55C61061-1AAE-4AA7-AB63-2B2E591F7A0E}" dt="2020-07-23T15:50:07.751" v="11"/>
            <ac:spMkLst>
              <pc:docMk/>
              <pc:sldMasterMk cId="1629328967" sldId="2147483660"/>
              <pc:sldLayoutMk cId="2550036594" sldId="2147483661"/>
              <ac:spMk id="2" creationId="{00000000-0000-0000-0000-000000000000}"/>
            </ac:spMkLst>
          </pc:spChg>
          <pc:spChg chg="mod">
            <ac:chgData name="Gary Coles" userId="836318eaa563bc91" providerId="LiveId" clId="{55C61061-1AAE-4AA7-AB63-2B2E591F7A0E}" dt="2020-07-23T15:50:07.751" v="11"/>
            <ac:spMkLst>
              <pc:docMk/>
              <pc:sldMasterMk cId="1629328967" sldId="2147483660"/>
              <pc:sldLayoutMk cId="2550036594" sldId="2147483661"/>
              <ac:spMk id="3" creationId="{00000000-0000-0000-0000-000000000000}"/>
            </ac:spMkLst>
          </pc:spChg>
        </pc:sldLayoutChg>
        <pc:sldLayoutChg chg="modSp">
          <pc:chgData name="Gary Coles" userId="836318eaa563bc91" providerId="LiveId" clId="{55C61061-1AAE-4AA7-AB63-2B2E591F7A0E}" dt="2020-07-23T15:50:07.751" v="11"/>
          <pc:sldLayoutMkLst>
            <pc:docMk/>
            <pc:sldMasterMk cId="1629328967" sldId="2147483660"/>
            <pc:sldLayoutMk cId="945959070" sldId="2147483662"/>
          </pc:sldLayoutMkLst>
          <pc:spChg chg="mod">
            <ac:chgData name="Gary Coles" userId="836318eaa563bc91" providerId="LiveId" clId="{55C61061-1AAE-4AA7-AB63-2B2E591F7A0E}" dt="2020-07-23T15:50:07.751" v="11"/>
            <ac:spMkLst>
              <pc:docMk/>
              <pc:sldMasterMk cId="1629328967" sldId="2147483660"/>
              <pc:sldLayoutMk cId="945959070" sldId="2147483662"/>
              <ac:spMk id="2" creationId="{00000000-0000-0000-0000-000000000000}"/>
            </ac:spMkLst>
          </pc:spChg>
          <pc:spChg chg="mod">
            <ac:chgData name="Gary Coles" userId="836318eaa563bc91" providerId="LiveId" clId="{55C61061-1AAE-4AA7-AB63-2B2E591F7A0E}" dt="2020-07-23T15:50:07.751" v="11"/>
            <ac:spMkLst>
              <pc:docMk/>
              <pc:sldMasterMk cId="1629328967" sldId="2147483660"/>
              <pc:sldLayoutMk cId="945959070" sldId="2147483662"/>
              <ac:spMk id="3" creationId="{00000000-0000-0000-0000-000000000000}"/>
            </ac:spMkLst>
          </pc:spChg>
          <pc:spChg chg="mod">
            <ac:chgData name="Gary Coles" userId="836318eaa563bc91" providerId="LiveId" clId="{55C61061-1AAE-4AA7-AB63-2B2E591F7A0E}" dt="2020-07-23T15:50:07.751" v="11"/>
            <ac:spMkLst>
              <pc:docMk/>
              <pc:sldMasterMk cId="1629328967" sldId="2147483660"/>
              <pc:sldLayoutMk cId="945959070" sldId="2147483662"/>
              <ac:spMk id="7" creationId="{00000000-0000-0000-0000-000000000000}"/>
            </ac:spMkLst>
          </pc:spChg>
        </pc:sldLayoutChg>
        <pc:sldLayoutChg chg="modSp">
          <pc:chgData name="Gary Coles" userId="836318eaa563bc91" providerId="LiveId" clId="{55C61061-1AAE-4AA7-AB63-2B2E591F7A0E}" dt="2020-07-23T15:50:07.751" v="11"/>
          <pc:sldLayoutMkLst>
            <pc:docMk/>
            <pc:sldMasterMk cId="1629328967" sldId="2147483660"/>
            <pc:sldLayoutMk cId="3707385361" sldId="2147483663"/>
          </pc:sldLayoutMkLst>
          <pc:spChg chg="mod">
            <ac:chgData name="Gary Coles" userId="836318eaa563bc91" providerId="LiveId" clId="{55C61061-1AAE-4AA7-AB63-2B2E591F7A0E}" dt="2020-07-23T15:50:07.751" v="11"/>
            <ac:spMkLst>
              <pc:docMk/>
              <pc:sldMasterMk cId="1629328967" sldId="2147483660"/>
              <pc:sldLayoutMk cId="3707385361" sldId="2147483663"/>
              <ac:spMk id="6" creationId="{00000000-0000-0000-0000-000000000000}"/>
            </ac:spMkLst>
          </pc:spChg>
        </pc:sldLayoutChg>
        <pc:sldLayoutChg chg="modSp">
          <pc:chgData name="Gary Coles" userId="836318eaa563bc91" providerId="LiveId" clId="{55C61061-1AAE-4AA7-AB63-2B2E591F7A0E}" dt="2020-07-23T15:50:07.751" v="11"/>
          <pc:sldLayoutMkLst>
            <pc:docMk/>
            <pc:sldMasterMk cId="1629328967" sldId="2147483660"/>
            <pc:sldLayoutMk cId="1559775245" sldId="2147483664"/>
          </pc:sldLayoutMkLst>
          <pc:spChg chg="mod">
            <ac:chgData name="Gary Coles" userId="836318eaa563bc91" providerId="LiveId" clId="{55C61061-1AAE-4AA7-AB63-2B2E591F7A0E}" dt="2020-07-23T15:50:07.751" v="11"/>
            <ac:spMkLst>
              <pc:docMk/>
              <pc:sldMasterMk cId="1629328967" sldId="2147483660"/>
              <pc:sldLayoutMk cId="1559775245" sldId="2147483664"/>
              <ac:spMk id="3" creationId="{00000000-0000-0000-0000-000000000000}"/>
            </ac:spMkLst>
          </pc:spChg>
        </pc:sldLayoutChg>
        <pc:sldLayoutChg chg="modSp">
          <pc:chgData name="Gary Coles" userId="836318eaa563bc91" providerId="LiveId" clId="{55C61061-1AAE-4AA7-AB63-2B2E591F7A0E}" dt="2020-07-23T15:50:07.751" v="11"/>
          <pc:sldLayoutMkLst>
            <pc:docMk/>
            <pc:sldMasterMk cId="1629328967" sldId="2147483660"/>
            <pc:sldLayoutMk cId="3351398854" sldId="2147483665"/>
          </pc:sldLayoutMkLst>
          <pc:spChg chg="mod">
            <ac:chgData name="Gary Coles" userId="836318eaa563bc91" providerId="LiveId" clId="{55C61061-1AAE-4AA7-AB63-2B2E591F7A0E}" dt="2020-07-23T15:50:07.751" v="11"/>
            <ac:spMkLst>
              <pc:docMk/>
              <pc:sldMasterMk cId="1629328967" sldId="2147483660"/>
              <pc:sldLayoutMk cId="3351398854" sldId="2147483665"/>
              <ac:spMk id="3" creationId="{00000000-0000-0000-0000-000000000000}"/>
            </ac:spMkLst>
          </pc:spChg>
          <pc:spChg chg="mod">
            <ac:chgData name="Gary Coles" userId="836318eaa563bc91" providerId="LiveId" clId="{55C61061-1AAE-4AA7-AB63-2B2E591F7A0E}" dt="2020-07-23T15:50:07.751" v="11"/>
            <ac:spMkLst>
              <pc:docMk/>
              <pc:sldMasterMk cId="1629328967" sldId="2147483660"/>
              <pc:sldLayoutMk cId="3351398854" sldId="2147483665"/>
              <ac:spMk id="4" creationId="{00000000-0000-0000-0000-000000000000}"/>
            </ac:spMkLst>
          </pc:spChg>
        </pc:sldLayoutChg>
        <pc:sldLayoutChg chg="modSp">
          <pc:chgData name="Gary Coles" userId="836318eaa563bc91" providerId="LiveId" clId="{55C61061-1AAE-4AA7-AB63-2B2E591F7A0E}" dt="2020-07-23T15:50:07.751" v="11"/>
          <pc:sldLayoutMkLst>
            <pc:docMk/>
            <pc:sldMasterMk cId="1629328967" sldId="2147483660"/>
            <pc:sldLayoutMk cId="2507782127" sldId="2147483666"/>
          </pc:sldLayoutMkLst>
          <pc:spChg chg="mod">
            <ac:chgData name="Gary Coles" userId="836318eaa563bc91" providerId="LiveId" clId="{55C61061-1AAE-4AA7-AB63-2B2E591F7A0E}" dt="2020-07-23T15:50:07.751" v="11"/>
            <ac:spMkLst>
              <pc:docMk/>
              <pc:sldMasterMk cId="1629328967" sldId="2147483660"/>
              <pc:sldLayoutMk cId="2507782127" sldId="2147483666"/>
              <ac:spMk id="3" creationId="{00000000-0000-0000-0000-000000000000}"/>
            </ac:spMkLst>
          </pc:spChg>
          <pc:spChg chg="mod">
            <ac:chgData name="Gary Coles" userId="836318eaa563bc91" providerId="LiveId" clId="{55C61061-1AAE-4AA7-AB63-2B2E591F7A0E}" dt="2020-07-23T15:50:07.751" v="11"/>
            <ac:spMkLst>
              <pc:docMk/>
              <pc:sldMasterMk cId="1629328967" sldId="2147483660"/>
              <pc:sldLayoutMk cId="2507782127" sldId="2147483666"/>
              <ac:spMk id="4" creationId="{00000000-0000-0000-0000-000000000000}"/>
            </ac:spMkLst>
          </pc:spChg>
          <pc:spChg chg="mod">
            <ac:chgData name="Gary Coles" userId="836318eaa563bc91" providerId="LiveId" clId="{55C61061-1AAE-4AA7-AB63-2B2E591F7A0E}" dt="2020-07-23T15:50:07.751" v="11"/>
            <ac:spMkLst>
              <pc:docMk/>
              <pc:sldMasterMk cId="1629328967" sldId="2147483660"/>
              <pc:sldLayoutMk cId="2507782127" sldId="2147483666"/>
              <ac:spMk id="5" creationId="{00000000-0000-0000-0000-000000000000}"/>
            </ac:spMkLst>
          </pc:spChg>
          <pc:spChg chg="mod">
            <ac:chgData name="Gary Coles" userId="836318eaa563bc91" providerId="LiveId" clId="{55C61061-1AAE-4AA7-AB63-2B2E591F7A0E}" dt="2020-07-23T15:50:07.751" v="11"/>
            <ac:spMkLst>
              <pc:docMk/>
              <pc:sldMasterMk cId="1629328967" sldId="2147483660"/>
              <pc:sldLayoutMk cId="2507782127" sldId="2147483666"/>
              <ac:spMk id="6" creationId="{00000000-0000-0000-0000-000000000000}"/>
            </ac:spMkLst>
          </pc:spChg>
        </pc:sldLayoutChg>
        <pc:sldLayoutChg chg="modSp">
          <pc:chgData name="Gary Coles" userId="836318eaa563bc91" providerId="LiveId" clId="{55C61061-1AAE-4AA7-AB63-2B2E591F7A0E}" dt="2020-07-23T15:50:07.751" v="11"/>
          <pc:sldLayoutMkLst>
            <pc:docMk/>
            <pc:sldMasterMk cId="1629328967" sldId="2147483660"/>
            <pc:sldLayoutMk cId="2163645336" sldId="2147483670"/>
          </pc:sldLayoutMkLst>
          <pc:spChg chg="mod">
            <ac:chgData name="Gary Coles" userId="836318eaa563bc91" providerId="LiveId" clId="{55C61061-1AAE-4AA7-AB63-2B2E591F7A0E}" dt="2020-07-23T15:50:07.751" v="11"/>
            <ac:spMkLst>
              <pc:docMk/>
              <pc:sldMasterMk cId="1629328967" sldId="2147483660"/>
              <pc:sldLayoutMk cId="2163645336" sldId="2147483670"/>
              <ac:spMk id="6" creationId="{00000000-0000-0000-0000-000000000000}"/>
            </ac:spMkLst>
          </pc:spChg>
        </pc:sldLayoutChg>
        <pc:sldLayoutChg chg="modSp">
          <pc:chgData name="Gary Coles" userId="836318eaa563bc91" providerId="LiveId" clId="{55C61061-1AAE-4AA7-AB63-2B2E591F7A0E}" dt="2020-07-23T15:50:07.751" v="11"/>
          <pc:sldLayoutMkLst>
            <pc:docMk/>
            <pc:sldMasterMk cId="1629328967" sldId="2147483660"/>
            <pc:sldLayoutMk cId="285558478" sldId="2147483671"/>
          </pc:sldLayoutMkLst>
          <pc:spChg chg="mod">
            <ac:chgData name="Gary Coles" userId="836318eaa563bc91" providerId="LiveId" clId="{55C61061-1AAE-4AA7-AB63-2B2E591F7A0E}" dt="2020-07-23T15:50:07.751" v="11"/>
            <ac:spMkLst>
              <pc:docMk/>
              <pc:sldMasterMk cId="1629328967" sldId="2147483660"/>
              <pc:sldLayoutMk cId="285558478" sldId="2147483671"/>
              <ac:spMk id="4" creationId="{00000000-0000-0000-0000-000000000000}"/>
            </ac:spMkLst>
          </pc:spChg>
          <pc:spChg chg="mod">
            <ac:chgData name="Gary Coles" userId="836318eaa563bc91" providerId="LiveId" clId="{55C61061-1AAE-4AA7-AB63-2B2E591F7A0E}" dt="2020-07-23T15:50:07.751" v="11"/>
            <ac:spMkLst>
              <pc:docMk/>
              <pc:sldMasterMk cId="1629328967" sldId="2147483660"/>
              <pc:sldLayoutMk cId="285558478" sldId="2147483671"/>
              <ac:spMk id="6" creationId="{00000000-0000-0000-0000-000000000000}"/>
            </ac:spMkLst>
          </pc:spChg>
        </pc:sldLayoutChg>
        <pc:sldLayoutChg chg="modSp">
          <pc:chgData name="Gary Coles" userId="836318eaa563bc91" providerId="LiveId" clId="{55C61061-1AAE-4AA7-AB63-2B2E591F7A0E}" dt="2020-07-23T15:50:07.751" v="11"/>
          <pc:sldLayoutMkLst>
            <pc:docMk/>
            <pc:sldMasterMk cId="1629328967" sldId="2147483660"/>
            <pc:sldLayoutMk cId="1122351658" sldId="2147483672"/>
          </pc:sldLayoutMkLst>
          <pc:spChg chg="mod">
            <ac:chgData name="Gary Coles" userId="836318eaa563bc91" providerId="LiveId" clId="{55C61061-1AAE-4AA7-AB63-2B2E591F7A0E}" dt="2020-07-23T15:50:07.751" v="11"/>
            <ac:spMkLst>
              <pc:docMk/>
              <pc:sldMasterMk cId="1629328967" sldId="2147483660"/>
              <pc:sldLayoutMk cId="1122351658" sldId="2147483672"/>
              <ac:spMk id="2" creationId="{00000000-0000-0000-0000-000000000000}"/>
            </ac:spMkLst>
          </pc:spChg>
          <pc:spChg chg="mod">
            <ac:chgData name="Gary Coles" userId="836318eaa563bc91" providerId="LiveId" clId="{55C61061-1AAE-4AA7-AB63-2B2E591F7A0E}" dt="2020-07-23T15:50:07.751" v="11"/>
            <ac:spMkLst>
              <pc:docMk/>
              <pc:sldMasterMk cId="1629328967" sldId="2147483660"/>
              <pc:sldLayoutMk cId="1122351658" sldId="2147483672"/>
              <ac:spMk id="3" creationId="{00000000-0000-0000-0000-000000000000}"/>
            </ac:spMkLst>
          </pc:spChg>
          <pc:spChg chg="mod">
            <ac:chgData name="Gary Coles" userId="836318eaa563bc91" providerId="LiveId" clId="{55C61061-1AAE-4AA7-AB63-2B2E591F7A0E}" dt="2020-07-23T15:50:07.751" v="11"/>
            <ac:spMkLst>
              <pc:docMk/>
              <pc:sldMasterMk cId="1629328967" sldId="2147483660"/>
              <pc:sldLayoutMk cId="1122351658" sldId="2147483672"/>
              <ac:spMk id="7" creationId="{00000000-0000-0000-0000-000000000000}"/>
            </ac:spMkLst>
          </pc:spChg>
        </pc:sldLayoutChg>
      </pc:sldMasterChg>
      <pc:sldMasterChg chg="modSp modSldLayout">
        <pc:chgData name="Gary Coles" userId="836318eaa563bc91" providerId="LiveId" clId="{55C61061-1AAE-4AA7-AB63-2B2E591F7A0E}" dt="2020-07-23T15:50:07.751" v="11"/>
        <pc:sldMasterMkLst>
          <pc:docMk/>
          <pc:sldMasterMk cId="2066216614" sldId="2147483685"/>
        </pc:sldMasterMkLst>
        <pc:spChg chg="mod">
          <ac:chgData name="Gary Coles" userId="836318eaa563bc91" providerId="LiveId" clId="{55C61061-1AAE-4AA7-AB63-2B2E591F7A0E}" dt="2020-07-23T15:50:07.751" v="11"/>
          <ac:spMkLst>
            <pc:docMk/>
            <pc:sldMasterMk cId="2066216614" sldId="2147483685"/>
            <ac:spMk id="2" creationId="{00000000-0000-0000-0000-000000000000}"/>
          </ac:spMkLst>
        </pc:spChg>
        <pc:spChg chg="mod">
          <ac:chgData name="Gary Coles" userId="836318eaa563bc91" providerId="LiveId" clId="{55C61061-1AAE-4AA7-AB63-2B2E591F7A0E}" dt="2020-07-23T15:50:07.751" v="11"/>
          <ac:spMkLst>
            <pc:docMk/>
            <pc:sldMasterMk cId="2066216614" sldId="2147483685"/>
            <ac:spMk id="3" creationId="{00000000-0000-0000-0000-000000000000}"/>
          </ac:spMkLst>
        </pc:spChg>
        <pc:spChg chg="mod">
          <ac:chgData name="Gary Coles" userId="836318eaa563bc91" providerId="LiveId" clId="{55C61061-1AAE-4AA7-AB63-2B2E591F7A0E}" dt="2020-07-23T15:50:07.751" v="11"/>
          <ac:spMkLst>
            <pc:docMk/>
            <pc:sldMasterMk cId="2066216614" sldId="2147483685"/>
            <ac:spMk id="4" creationId="{00000000-0000-0000-0000-000000000000}"/>
          </ac:spMkLst>
        </pc:spChg>
        <pc:spChg chg="mod">
          <ac:chgData name="Gary Coles" userId="836318eaa563bc91" providerId="LiveId" clId="{55C61061-1AAE-4AA7-AB63-2B2E591F7A0E}" dt="2020-07-23T15:50:07.751" v="11"/>
          <ac:spMkLst>
            <pc:docMk/>
            <pc:sldMasterMk cId="2066216614" sldId="2147483685"/>
            <ac:spMk id="5" creationId="{00000000-0000-0000-0000-000000000000}"/>
          </ac:spMkLst>
        </pc:spChg>
        <pc:spChg chg="mod">
          <ac:chgData name="Gary Coles" userId="836318eaa563bc91" providerId="LiveId" clId="{55C61061-1AAE-4AA7-AB63-2B2E591F7A0E}" dt="2020-07-23T15:50:07.751" v="11"/>
          <ac:spMkLst>
            <pc:docMk/>
            <pc:sldMasterMk cId="2066216614" sldId="2147483685"/>
            <ac:spMk id="6" creationId="{00000000-0000-0000-0000-000000000000}"/>
          </ac:spMkLst>
        </pc:spChg>
        <pc:sldLayoutChg chg="modSp">
          <pc:chgData name="Gary Coles" userId="836318eaa563bc91" providerId="LiveId" clId="{55C61061-1AAE-4AA7-AB63-2B2E591F7A0E}" dt="2020-07-23T15:50:07.751" v="11"/>
          <pc:sldLayoutMkLst>
            <pc:docMk/>
            <pc:sldMasterMk cId="2066216614" sldId="2147483685"/>
            <pc:sldLayoutMk cId="2056986435" sldId="2147483686"/>
          </pc:sldLayoutMkLst>
          <pc:spChg chg="mod">
            <ac:chgData name="Gary Coles" userId="836318eaa563bc91" providerId="LiveId" clId="{55C61061-1AAE-4AA7-AB63-2B2E591F7A0E}" dt="2020-07-23T15:50:07.751" v="11"/>
            <ac:spMkLst>
              <pc:docMk/>
              <pc:sldMasterMk cId="2066216614" sldId="2147483685"/>
              <pc:sldLayoutMk cId="2056986435" sldId="2147483686"/>
              <ac:spMk id="2" creationId="{00000000-0000-0000-0000-000000000000}"/>
            </ac:spMkLst>
          </pc:spChg>
          <pc:spChg chg="mod">
            <ac:chgData name="Gary Coles" userId="836318eaa563bc91" providerId="LiveId" clId="{55C61061-1AAE-4AA7-AB63-2B2E591F7A0E}" dt="2020-07-23T15:50:07.751" v="11"/>
            <ac:spMkLst>
              <pc:docMk/>
              <pc:sldMasterMk cId="2066216614" sldId="2147483685"/>
              <pc:sldLayoutMk cId="2056986435" sldId="2147483686"/>
              <ac:spMk id="3" creationId="{00000000-0000-0000-0000-000000000000}"/>
            </ac:spMkLst>
          </pc:spChg>
        </pc:sldLayoutChg>
        <pc:sldLayoutChg chg="modSp">
          <pc:chgData name="Gary Coles" userId="836318eaa563bc91" providerId="LiveId" clId="{55C61061-1AAE-4AA7-AB63-2B2E591F7A0E}" dt="2020-07-23T15:50:07.751" v="11"/>
          <pc:sldLayoutMkLst>
            <pc:docMk/>
            <pc:sldMasterMk cId="2066216614" sldId="2147483685"/>
            <pc:sldLayoutMk cId="861885679" sldId="2147483688"/>
          </pc:sldLayoutMkLst>
          <pc:spChg chg="mod">
            <ac:chgData name="Gary Coles" userId="836318eaa563bc91" providerId="LiveId" clId="{55C61061-1AAE-4AA7-AB63-2B2E591F7A0E}" dt="2020-07-23T15:50:07.751" v="11"/>
            <ac:spMkLst>
              <pc:docMk/>
              <pc:sldMasterMk cId="2066216614" sldId="2147483685"/>
              <pc:sldLayoutMk cId="861885679" sldId="2147483688"/>
              <ac:spMk id="2" creationId="{00000000-0000-0000-0000-000000000000}"/>
            </ac:spMkLst>
          </pc:spChg>
          <pc:spChg chg="mod">
            <ac:chgData name="Gary Coles" userId="836318eaa563bc91" providerId="LiveId" clId="{55C61061-1AAE-4AA7-AB63-2B2E591F7A0E}" dt="2020-07-23T15:50:07.751" v="11"/>
            <ac:spMkLst>
              <pc:docMk/>
              <pc:sldMasterMk cId="2066216614" sldId="2147483685"/>
              <pc:sldLayoutMk cId="861885679" sldId="2147483688"/>
              <ac:spMk id="3" creationId="{00000000-0000-0000-0000-000000000000}"/>
            </ac:spMkLst>
          </pc:spChg>
        </pc:sldLayoutChg>
        <pc:sldLayoutChg chg="modSp">
          <pc:chgData name="Gary Coles" userId="836318eaa563bc91" providerId="LiveId" clId="{55C61061-1AAE-4AA7-AB63-2B2E591F7A0E}" dt="2020-07-23T15:50:07.751" v="11"/>
          <pc:sldLayoutMkLst>
            <pc:docMk/>
            <pc:sldMasterMk cId="2066216614" sldId="2147483685"/>
            <pc:sldLayoutMk cId="3008024339" sldId="2147483689"/>
          </pc:sldLayoutMkLst>
          <pc:spChg chg="mod">
            <ac:chgData name="Gary Coles" userId="836318eaa563bc91" providerId="LiveId" clId="{55C61061-1AAE-4AA7-AB63-2B2E591F7A0E}" dt="2020-07-23T15:50:07.751" v="11"/>
            <ac:spMkLst>
              <pc:docMk/>
              <pc:sldMasterMk cId="2066216614" sldId="2147483685"/>
              <pc:sldLayoutMk cId="3008024339" sldId="2147483689"/>
              <ac:spMk id="3" creationId="{00000000-0000-0000-0000-000000000000}"/>
            </ac:spMkLst>
          </pc:spChg>
          <pc:spChg chg="mod">
            <ac:chgData name="Gary Coles" userId="836318eaa563bc91" providerId="LiveId" clId="{55C61061-1AAE-4AA7-AB63-2B2E591F7A0E}" dt="2020-07-23T15:50:07.751" v="11"/>
            <ac:spMkLst>
              <pc:docMk/>
              <pc:sldMasterMk cId="2066216614" sldId="2147483685"/>
              <pc:sldLayoutMk cId="3008024339" sldId="2147483689"/>
              <ac:spMk id="4" creationId="{00000000-0000-0000-0000-000000000000}"/>
            </ac:spMkLst>
          </pc:spChg>
        </pc:sldLayoutChg>
        <pc:sldLayoutChg chg="modSp">
          <pc:chgData name="Gary Coles" userId="836318eaa563bc91" providerId="LiveId" clId="{55C61061-1AAE-4AA7-AB63-2B2E591F7A0E}" dt="2020-07-23T15:50:07.751" v="11"/>
          <pc:sldLayoutMkLst>
            <pc:docMk/>
            <pc:sldMasterMk cId="2066216614" sldId="2147483685"/>
            <pc:sldLayoutMk cId="2777629062" sldId="2147483690"/>
          </pc:sldLayoutMkLst>
          <pc:spChg chg="mod">
            <ac:chgData name="Gary Coles" userId="836318eaa563bc91" providerId="LiveId" clId="{55C61061-1AAE-4AA7-AB63-2B2E591F7A0E}" dt="2020-07-23T15:50:07.751" v="11"/>
            <ac:spMkLst>
              <pc:docMk/>
              <pc:sldMasterMk cId="2066216614" sldId="2147483685"/>
              <pc:sldLayoutMk cId="2777629062" sldId="2147483690"/>
              <ac:spMk id="3" creationId="{00000000-0000-0000-0000-000000000000}"/>
            </ac:spMkLst>
          </pc:spChg>
          <pc:spChg chg="mod">
            <ac:chgData name="Gary Coles" userId="836318eaa563bc91" providerId="LiveId" clId="{55C61061-1AAE-4AA7-AB63-2B2E591F7A0E}" dt="2020-07-23T15:50:07.751" v="11"/>
            <ac:spMkLst>
              <pc:docMk/>
              <pc:sldMasterMk cId="2066216614" sldId="2147483685"/>
              <pc:sldLayoutMk cId="2777629062" sldId="2147483690"/>
              <ac:spMk id="4" creationId="{00000000-0000-0000-0000-000000000000}"/>
            </ac:spMkLst>
          </pc:spChg>
          <pc:spChg chg="mod">
            <ac:chgData name="Gary Coles" userId="836318eaa563bc91" providerId="LiveId" clId="{55C61061-1AAE-4AA7-AB63-2B2E591F7A0E}" dt="2020-07-23T15:50:07.751" v="11"/>
            <ac:spMkLst>
              <pc:docMk/>
              <pc:sldMasterMk cId="2066216614" sldId="2147483685"/>
              <pc:sldLayoutMk cId="2777629062" sldId="2147483690"/>
              <ac:spMk id="5" creationId="{00000000-0000-0000-0000-000000000000}"/>
            </ac:spMkLst>
          </pc:spChg>
          <pc:spChg chg="mod">
            <ac:chgData name="Gary Coles" userId="836318eaa563bc91" providerId="LiveId" clId="{55C61061-1AAE-4AA7-AB63-2B2E591F7A0E}" dt="2020-07-23T15:50:07.751" v="11"/>
            <ac:spMkLst>
              <pc:docMk/>
              <pc:sldMasterMk cId="2066216614" sldId="2147483685"/>
              <pc:sldLayoutMk cId="2777629062" sldId="2147483690"/>
              <ac:spMk id="6" creationId="{00000000-0000-0000-0000-000000000000}"/>
            </ac:spMkLst>
          </pc:spChg>
        </pc:sldLayoutChg>
        <pc:sldLayoutChg chg="modSp">
          <pc:chgData name="Gary Coles" userId="836318eaa563bc91" providerId="LiveId" clId="{55C61061-1AAE-4AA7-AB63-2B2E591F7A0E}" dt="2020-07-23T15:50:07.751" v="11"/>
          <pc:sldLayoutMkLst>
            <pc:docMk/>
            <pc:sldMasterMk cId="2066216614" sldId="2147483685"/>
            <pc:sldLayoutMk cId="3498511208" sldId="2147483693"/>
          </pc:sldLayoutMkLst>
          <pc:spChg chg="mod">
            <ac:chgData name="Gary Coles" userId="836318eaa563bc91" providerId="LiveId" clId="{55C61061-1AAE-4AA7-AB63-2B2E591F7A0E}" dt="2020-07-23T15:50:07.751" v="11"/>
            <ac:spMkLst>
              <pc:docMk/>
              <pc:sldMasterMk cId="2066216614" sldId="2147483685"/>
              <pc:sldLayoutMk cId="3498511208" sldId="2147483693"/>
              <ac:spMk id="2" creationId="{00000000-0000-0000-0000-000000000000}"/>
            </ac:spMkLst>
          </pc:spChg>
          <pc:spChg chg="mod">
            <ac:chgData name="Gary Coles" userId="836318eaa563bc91" providerId="LiveId" clId="{55C61061-1AAE-4AA7-AB63-2B2E591F7A0E}" dt="2020-07-23T15:50:07.751" v="11"/>
            <ac:spMkLst>
              <pc:docMk/>
              <pc:sldMasterMk cId="2066216614" sldId="2147483685"/>
              <pc:sldLayoutMk cId="3498511208" sldId="2147483693"/>
              <ac:spMk id="3" creationId="{00000000-0000-0000-0000-000000000000}"/>
            </ac:spMkLst>
          </pc:spChg>
          <pc:spChg chg="mod">
            <ac:chgData name="Gary Coles" userId="836318eaa563bc91" providerId="LiveId" clId="{55C61061-1AAE-4AA7-AB63-2B2E591F7A0E}" dt="2020-07-23T15:50:07.751" v="11"/>
            <ac:spMkLst>
              <pc:docMk/>
              <pc:sldMasterMk cId="2066216614" sldId="2147483685"/>
              <pc:sldLayoutMk cId="3498511208" sldId="2147483693"/>
              <ac:spMk id="4" creationId="{00000000-0000-0000-0000-000000000000}"/>
            </ac:spMkLst>
          </pc:spChg>
        </pc:sldLayoutChg>
        <pc:sldLayoutChg chg="modSp">
          <pc:chgData name="Gary Coles" userId="836318eaa563bc91" providerId="LiveId" clId="{55C61061-1AAE-4AA7-AB63-2B2E591F7A0E}" dt="2020-07-23T15:50:07.751" v="11"/>
          <pc:sldLayoutMkLst>
            <pc:docMk/>
            <pc:sldMasterMk cId="2066216614" sldId="2147483685"/>
            <pc:sldLayoutMk cId="4146682367" sldId="2147483694"/>
          </pc:sldLayoutMkLst>
          <pc:spChg chg="mod">
            <ac:chgData name="Gary Coles" userId="836318eaa563bc91" providerId="LiveId" clId="{55C61061-1AAE-4AA7-AB63-2B2E591F7A0E}" dt="2020-07-23T15:50:07.751" v="11"/>
            <ac:spMkLst>
              <pc:docMk/>
              <pc:sldMasterMk cId="2066216614" sldId="2147483685"/>
              <pc:sldLayoutMk cId="4146682367" sldId="2147483694"/>
              <ac:spMk id="2" creationId="{00000000-0000-0000-0000-000000000000}"/>
            </ac:spMkLst>
          </pc:spChg>
          <pc:spChg chg="mod">
            <ac:chgData name="Gary Coles" userId="836318eaa563bc91" providerId="LiveId" clId="{55C61061-1AAE-4AA7-AB63-2B2E591F7A0E}" dt="2020-07-23T15:50:07.751" v="11"/>
            <ac:spMkLst>
              <pc:docMk/>
              <pc:sldMasterMk cId="2066216614" sldId="2147483685"/>
              <pc:sldLayoutMk cId="4146682367" sldId="2147483694"/>
              <ac:spMk id="3" creationId="{00000000-0000-0000-0000-000000000000}"/>
            </ac:spMkLst>
          </pc:spChg>
          <pc:spChg chg="mod">
            <ac:chgData name="Gary Coles" userId="836318eaa563bc91" providerId="LiveId" clId="{55C61061-1AAE-4AA7-AB63-2B2E591F7A0E}" dt="2020-07-23T15:50:07.751" v="11"/>
            <ac:spMkLst>
              <pc:docMk/>
              <pc:sldMasterMk cId="2066216614" sldId="2147483685"/>
              <pc:sldLayoutMk cId="4146682367" sldId="2147483694"/>
              <ac:spMk id="4" creationId="{00000000-0000-0000-0000-000000000000}"/>
            </ac:spMkLst>
          </pc:spChg>
        </pc:sldLayoutChg>
        <pc:sldLayoutChg chg="modSp">
          <pc:chgData name="Gary Coles" userId="836318eaa563bc91" providerId="LiveId" clId="{55C61061-1AAE-4AA7-AB63-2B2E591F7A0E}" dt="2020-07-23T15:50:07.751" v="11"/>
          <pc:sldLayoutMkLst>
            <pc:docMk/>
            <pc:sldMasterMk cId="2066216614" sldId="2147483685"/>
            <pc:sldLayoutMk cId="2993330179" sldId="2147483696"/>
          </pc:sldLayoutMkLst>
          <pc:spChg chg="mod">
            <ac:chgData name="Gary Coles" userId="836318eaa563bc91" providerId="LiveId" clId="{55C61061-1AAE-4AA7-AB63-2B2E591F7A0E}" dt="2020-07-23T15:50:07.751" v="11"/>
            <ac:spMkLst>
              <pc:docMk/>
              <pc:sldMasterMk cId="2066216614" sldId="2147483685"/>
              <pc:sldLayoutMk cId="2993330179" sldId="2147483696"/>
              <ac:spMk id="2" creationId="{00000000-0000-0000-0000-000000000000}"/>
            </ac:spMkLst>
          </pc:spChg>
          <pc:spChg chg="mod">
            <ac:chgData name="Gary Coles" userId="836318eaa563bc91" providerId="LiveId" clId="{55C61061-1AAE-4AA7-AB63-2B2E591F7A0E}" dt="2020-07-23T15:50:07.751" v="11"/>
            <ac:spMkLst>
              <pc:docMk/>
              <pc:sldMasterMk cId="2066216614" sldId="2147483685"/>
              <pc:sldLayoutMk cId="2993330179" sldId="2147483696"/>
              <ac:spMk id="3" creationId="{00000000-0000-0000-0000-000000000000}"/>
            </ac:spMkLst>
          </pc:spChg>
        </pc:sldLayoutChg>
      </pc:sldMasterChg>
      <pc:sldMasterChg chg="del delSldLayout">
        <pc:chgData name="Gary Coles" userId="836318eaa563bc91" providerId="LiveId" clId="{55C61061-1AAE-4AA7-AB63-2B2E591F7A0E}" dt="2020-08-05T16:48:13.623" v="720" actId="47"/>
        <pc:sldMasterMkLst>
          <pc:docMk/>
          <pc:sldMasterMk cId="2355655445" sldId="2147483697"/>
        </pc:sldMasterMkLst>
        <pc:sldLayoutChg chg="del">
          <pc:chgData name="Gary Coles" userId="836318eaa563bc91" providerId="LiveId" clId="{55C61061-1AAE-4AA7-AB63-2B2E591F7A0E}" dt="2020-08-05T16:48:13.623" v="720" actId="47"/>
          <pc:sldLayoutMkLst>
            <pc:docMk/>
            <pc:sldMasterMk cId="2355655445" sldId="2147483697"/>
            <pc:sldLayoutMk cId="3770404180" sldId="2147483698"/>
          </pc:sldLayoutMkLst>
        </pc:sldLayoutChg>
        <pc:sldLayoutChg chg="del">
          <pc:chgData name="Gary Coles" userId="836318eaa563bc91" providerId="LiveId" clId="{55C61061-1AAE-4AA7-AB63-2B2E591F7A0E}" dt="2020-08-05T16:48:13.623" v="720" actId="47"/>
          <pc:sldLayoutMkLst>
            <pc:docMk/>
            <pc:sldMasterMk cId="2355655445" sldId="2147483697"/>
            <pc:sldLayoutMk cId="3091482301" sldId="2147483699"/>
          </pc:sldLayoutMkLst>
        </pc:sldLayoutChg>
        <pc:sldLayoutChg chg="del">
          <pc:chgData name="Gary Coles" userId="836318eaa563bc91" providerId="LiveId" clId="{55C61061-1AAE-4AA7-AB63-2B2E591F7A0E}" dt="2020-08-05T16:48:13.623" v="720" actId="47"/>
          <pc:sldLayoutMkLst>
            <pc:docMk/>
            <pc:sldMasterMk cId="2355655445" sldId="2147483697"/>
            <pc:sldLayoutMk cId="1656251269" sldId="2147483700"/>
          </pc:sldLayoutMkLst>
        </pc:sldLayoutChg>
        <pc:sldLayoutChg chg="del">
          <pc:chgData name="Gary Coles" userId="836318eaa563bc91" providerId="LiveId" clId="{55C61061-1AAE-4AA7-AB63-2B2E591F7A0E}" dt="2020-08-05T16:48:13.623" v="720" actId="47"/>
          <pc:sldLayoutMkLst>
            <pc:docMk/>
            <pc:sldMasterMk cId="2355655445" sldId="2147483697"/>
            <pc:sldLayoutMk cId="2282113724" sldId="2147483701"/>
          </pc:sldLayoutMkLst>
        </pc:sldLayoutChg>
        <pc:sldLayoutChg chg="del">
          <pc:chgData name="Gary Coles" userId="836318eaa563bc91" providerId="LiveId" clId="{55C61061-1AAE-4AA7-AB63-2B2E591F7A0E}" dt="2020-08-05T16:48:13.623" v="720" actId="47"/>
          <pc:sldLayoutMkLst>
            <pc:docMk/>
            <pc:sldMasterMk cId="2355655445" sldId="2147483697"/>
            <pc:sldLayoutMk cId="1841279720" sldId="2147483702"/>
          </pc:sldLayoutMkLst>
        </pc:sldLayoutChg>
        <pc:sldLayoutChg chg="del">
          <pc:chgData name="Gary Coles" userId="836318eaa563bc91" providerId="LiveId" clId="{55C61061-1AAE-4AA7-AB63-2B2E591F7A0E}" dt="2020-08-05T16:48:13.623" v="720" actId="47"/>
          <pc:sldLayoutMkLst>
            <pc:docMk/>
            <pc:sldMasterMk cId="2355655445" sldId="2147483697"/>
            <pc:sldLayoutMk cId="3922978865" sldId="2147483703"/>
          </pc:sldLayoutMkLst>
        </pc:sldLayoutChg>
        <pc:sldLayoutChg chg="del">
          <pc:chgData name="Gary Coles" userId="836318eaa563bc91" providerId="LiveId" clId="{55C61061-1AAE-4AA7-AB63-2B2E591F7A0E}" dt="2020-08-05T16:48:13.623" v="720" actId="47"/>
          <pc:sldLayoutMkLst>
            <pc:docMk/>
            <pc:sldMasterMk cId="2355655445" sldId="2147483697"/>
            <pc:sldLayoutMk cId="4247159005" sldId="2147483704"/>
          </pc:sldLayoutMkLst>
        </pc:sldLayoutChg>
        <pc:sldLayoutChg chg="del">
          <pc:chgData name="Gary Coles" userId="836318eaa563bc91" providerId="LiveId" clId="{55C61061-1AAE-4AA7-AB63-2B2E591F7A0E}" dt="2020-08-05T16:48:13.623" v="720" actId="47"/>
          <pc:sldLayoutMkLst>
            <pc:docMk/>
            <pc:sldMasterMk cId="2355655445" sldId="2147483697"/>
            <pc:sldLayoutMk cId="573493994" sldId="2147483705"/>
          </pc:sldLayoutMkLst>
        </pc:sldLayoutChg>
        <pc:sldLayoutChg chg="del">
          <pc:chgData name="Gary Coles" userId="836318eaa563bc91" providerId="LiveId" clId="{55C61061-1AAE-4AA7-AB63-2B2E591F7A0E}" dt="2020-08-05T16:48:13.623" v="720" actId="47"/>
          <pc:sldLayoutMkLst>
            <pc:docMk/>
            <pc:sldMasterMk cId="2355655445" sldId="2147483697"/>
            <pc:sldLayoutMk cId="712954012" sldId="2147483706"/>
          </pc:sldLayoutMkLst>
        </pc:sldLayoutChg>
        <pc:sldLayoutChg chg="del">
          <pc:chgData name="Gary Coles" userId="836318eaa563bc91" providerId="LiveId" clId="{55C61061-1AAE-4AA7-AB63-2B2E591F7A0E}" dt="2020-08-05T16:48:13.623" v="720" actId="47"/>
          <pc:sldLayoutMkLst>
            <pc:docMk/>
            <pc:sldMasterMk cId="2355655445" sldId="2147483697"/>
            <pc:sldLayoutMk cId="1888619020" sldId="2147483707"/>
          </pc:sldLayoutMkLst>
        </pc:sldLayoutChg>
        <pc:sldLayoutChg chg="del">
          <pc:chgData name="Gary Coles" userId="836318eaa563bc91" providerId="LiveId" clId="{55C61061-1AAE-4AA7-AB63-2B2E591F7A0E}" dt="2020-08-05T16:48:13.623" v="720" actId="47"/>
          <pc:sldLayoutMkLst>
            <pc:docMk/>
            <pc:sldMasterMk cId="2355655445" sldId="2147483697"/>
            <pc:sldLayoutMk cId="407512912" sldId="2147483708"/>
          </pc:sldLayoutMkLst>
        </pc:sldLayoutChg>
      </pc:sldMasterChg>
      <pc:sldMasterChg chg="del delSldLayout">
        <pc:chgData name="Gary Coles" userId="836318eaa563bc91" providerId="LiveId" clId="{55C61061-1AAE-4AA7-AB63-2B2E591F7A0E}" dt="2020-07-23T15:49:56.708" v="8" actId="47"/>
        <pc:sldMasterMkLst>
          <pc:docMk/>
          <pc:sldMasterMk cId="3002057897" sldId="2147483697"/>
        </pc:sldMasterMkLst>
        <pc:sldLayoutChg chg="del">
          <pc:chgData name="Gary Coles" userId="836318eaa563bc91" providerId="LiveId" clId="{55C61061-1AAE-4AA7-AB63-2B2E591F7A0E}" dt="2020-07-23T15:49:56.708" v="8" actId="47"/>
          <pc:sldLayoutMkLst>
            <pc:docMk/>
            <pc:sldMasterMk cId="3002057897" sldId="2147483697"/>
            <pc:sldLayoutMk cId="4239568826" sldId="2147483698"/>
          </pc:sldLayoutMkLst>
        </pc:sldLayoutChg>
        <pc:sldLayoutChg chg="del">
          <pc:chgData name="Gary Coles" userId="836318eaa563bc91" providerId="LiveId" clId="{55C61061-1AAE-4AA7-AB63-2B2E591F7A0E}" dt="2020-07-23T15:49:56.708" v="8" actId="47"/>
          <pc:sldLayoutMkLst>
            <pc:docMk/>
            <pc:sldMasterMk cId="3002057897" sldId="2147483697"/>
            <pc:sldLayoutMk cId="685239771" sldId="2147483699"/>
          </pc:sldLayoutMkLst>
        </pc:sldLayoutChg>
        <pc:sldLayoutChg chg="del">
          <pc:chgData name="Gary Coles" userId="836318eaa563bc91" providerId="LiveId" clId="{55C61061-1AAE-4AA7-AB63-2B2E591F7A0E}" dt="2020-07-23T15:49:56.708" v="8" actId="47"/>
          <pc:sldLayoutMkLst>
            <pc:docMk/>
            <pc:sldMasterMk cId="3002057897" sldId="2147483697"/>
            <pc:sldLayoutMk cId="176496983" sldId="2147483700"/>
          </pc:sldLayoutMkLst>
        </pc:sldLayoutChg>
        <pc:sldLayoutChg chg="del">
          <pc:chgData name="Gary Coles" userId="836318eaa563bc91" providerId="LiveId" clId="{55C61061-1AAE-4AA7-AB63-2B2E591F7A0E}" dt="2020-07-23T15:49:56.708" v="8" actId="47"/>
          <pc:sldLayoutMkLst>
            <pc:docMk/>
            <pc:sldMasterMk cId="3002057897" sldId="2147483697"/>
            <pc:sldLayoutMk cId="993894027" sldId="2147483701"/>
          </pc:sldLayoutMkLst>
        </pc:sldLayoutChg>
        <pc:sldLayoutChg chg="del">
          <pc:chgData name="Gary Coles" userId="836318eaa563bc91" providerId="LiveId" clId="{55C61061-1AAE-4AA7-AB63-2B2E591F7A0E}" dt="2020-07-23T15:49:56.708" v="8" actId="47"/>
          <pc:sldLayoutMkLst>
            <pc:docMk/>
            <pc:sldMasterMk cId="3002057897" sldId="2147483697"/>
            <pc:sldLayoutMk cId="4118848618" sldId="2147483702"/>
          </pc:sldLayoutMkLst>
        </pc:sldLayoutChg>
        <pc:sldLayoutChg chg="del">
          <pc:chgData name="Gary Coles" userId="836318eaa563bc91" providerId="LiveId" clId="{55C61061-1AAE-4AA7-AB63-2B2E591F7A0E}" dt="2020-07-23T15:49:56.708" v="8" actId="47"/>
          <pc:sldLayoutMkLst>
            <pc:docMk/>
            <pc:sldMasterMk cId="3002057897" sldId="2147483697"/>
            <pc:sldLayoutMk cId="2766504315" sldId="2147483703"/>
          </pc:sldLayoutMkLst>
        </pc:sldLayoutChg>
        <pc:sldLayoutChg chg="del">
          <pc:chgData name="Gary Coles" userId="836318eaa563bc91" providerId="LiveId" clId="{55C61061-1AAE-4AA7-AB63-2B2E591F7A0E}" dt="2020-07-23T15:49:56.708" v="8" actId="47"/>
          <pc:sldLayoutMkLst>
            <pc:docMk/>
            <pc:sldMasterMk cId="3002057897" sldId="2147483697"/>
            <pc:sldLayoutMk cId="1413356415" sldId="2147483704"/>
          </pc:sldLayoutMkLst>
        </pc:sldLayoutChg>
        <pc:sldLayoutChg chg="del">
          <pc:chgData name="Gary Coles" userId="836318eaa563bc91" providerId="LiveId" clId="{55C61061-1AAE-4AA7-AB63-2B2E591F7A0E}" dt="2020-07-23T15:49:56.708" v="8" actId="47"/>
          <pc:sldLayoutMkLst>
            <pc:docMk/>
            <pc:sldMasterMk cId="3002057897" sldId="2147483697"/>
            <pc:sldLayoutMk cId="1425820265" sldId="2147483705"/>
          </pc:sldLayoutMkLst>
        </pc:sldLayoutChg>
        <pc:sldLayoutChg chg="del">
          <pc:chgData name="Gary Coles" userId="836318eaa563bc91" providerId="LiveId" clId="{55C61061-1AAE-4AA7-AB63-2B2E591F7A0E}" dt="2020-07-23T15:49:56.708" v="8" actId="47"/>
          <pc:sldLayoutMkLst>
            <pc:docMk/>
            <pc:sldMasterMk cId="3002057897" sldId="2147483697"/>
            <pc:sldLayoutMk cId="3197550216" sldId="2147483706"/>
          </pc:sldLayoutMkLst>
        </pc:sldLayoutChg>
        <pc:sldLayoutChg chg="del">
          <pc:chgData name="Gary Coles" userId="836318eaa563bc91" providerId="LiveId" clId="{55C61061-1AAE-4AA7-AB63-2B2E591F7A0E}" dt="2020-07-23T15:49:56.708" v="8" actId="47"/>
          <pc:sldLayoutMkLst>
            <pc:docMk/>
            <pc:sldMasterMk cId="3002057897" sldId="2147483697"/>
            <pc:sldLayoutMk cId="617544496" sldId="2147483707"/>
          </pc:sldLayoutMkLst>
        </pc:sldLayoutChg>
        <pc:sldLayoutChg chg="del">
          <pc:chgData name="Gary Coles" userId="836318eaa563bc91" providerId="LiveId" clId="{55C61061-1AAE-4AA7-AB63-2B2E591F7A0E}" dt="2020-07-23T15:49:56.708" v="8" actId="47"/>
          <pc:sldLayoutMkLst>
            <pc:docMk/>
            <pc:sldMasterMk cId="3002057897" sldId="2147483697"/>
            <pc:sldLayoutMk cId="1536877954" sldId="2147483708"/>
          </pc:sldLayoutMkLst>
        </pc:sldLayoutChg>
      </pc:sldMasterChg>
      <pc:sldMasterChg chg="del delSldLayout">
        <pc:chgData name="Gary Coles" userId="836318eaa563bc91" providerId="LiveId" clId="{55C61061-1AAE-4AA7-AB63-2B2E591F7A0E}" dt="2020-08-05T16:48:14.729" v="721" actId="47"/>
        <pc:sldMasterMkLst>
          <pc:docMk/>
          <pc:sldMasterMk cId="3637214268" sldId="2147483709"/>
        </pc:sldMasterMkLst>
        <pc:sldLayoutChg chg="del">
          <pc:chgData name="Gary Coles" userId="836318eaa563bc91" providerId="LiveId" clId="{55C61061-1AAE-4AA7-AB63-2B2E591F7A0E}" dt="2020-08-05T16:48:14.729" v="721" actId="47"/>
          <pc:sldLayoutMkLst>
            <pc:docMk/>
            <pc:sldMasterMk cId="3637214268" sldId="2147483709"/>
            <pc:sldLayoutMk cId="2570996912" sldId="2147483710"/>
          </pc:sldLayoutMkLst>
        </pc:sldLayoutChg>
        <pc:sldLayoutChg chg="del">
          <pc:chgData name="Gary Coles" userId="836318eaa563bc91" providerId="LiveId" clId="{55C61061-1AAE-4AA7-AB63-2B2E591F7A0E}" dt="2020-08-05T16:48:14.729" v="721" actId="47"/>
          <pc:sldLayoutMkLst>
            <pc:docMk/>
            <pc:sldMasterMk cId="3637214268" sldId="2147483709"/>
            <pc:sldLayoutMk cId="1380286582" sldId="2147483711"/>
          </pc:sldLayoutMkLst>
        </pc:sldLayoutChg>
        <pc:sldLayoutChg chg="del">
          <pc:chgData name="Gary Coles" userId="836318eaa563bc91" providerId="LiveId" clId="{55C61061-1AAE-4AA7-AB63-2B2E591F7A0E}" dt="2020-08-05T16:48:14.729" v="721" actId="47"/>
          <pc:sldLayoutMkLst>
            <pc:docMk/>
            <pc:sldMasterMk cId="3637214268" sldId="2147483709"/>
            <pc:sldLayoutMk cId="925172639" sldId="2147483712"/>
          </pc:sldLayoutMkLst>
        </pc:sldLayoutChg>
        <pc:sldLayoutChg chg="del">
          <pc:chgData name="Gary Coles" userId="836318eaa563bc91" providerId="LiveId" clId="{55C61061-1AAE-4AA7-AB63-2B2E591F7A0E}" dt="2020-08-05T16:48:14.729" v="721" actId="47"/>
          <pc:sldLayoutMkLst>
            <pc:docMk/>
            <pc:sldMasterMk cId="3637214268" sldId="2147483709"/>
            <pc:sldLayoutMk cId="4167686589" sldId="2147483713"/>
          </pc:sldLayoutMkLst>
        </pc:sldLayoutChg>
        <pc:sldLayoutChg chg="del">
          <pc:chgData name="Gary Coles" userId="836318eaa563bc91" providerId="LiveId" clId="{55C61061-1AAE-4AA7-AB63-2B2E591F7A0E}" dt="2020-08-05T16:48:14.729" v="721" actId="47"/>
          <pc:sldLayoutMkLst>
            <pc:docMk/>
            <pc:sldMasterMk cId="3637214268" sldId="2147483709"/>
            <pc:sldLayoutMk cId="2083043942" sldId="2147483714"/>
          </pc:sldLayoutMkLst>
        </pc:sldLayoutChg>
        <pc:sldLayoutChg chg="del">
          <pc:chgData name="Gary Coles" userId="836318eaa563bc91" providerId="LiveId" clId="{55C61061-1AAE-4AA7-AB63-2B2E591F7A0E}" dt="2020-08-05T16:48:14.729" v="721" actId="47"/>
          <pc:sldLayoutMkLst>
            <pc:docMk/>
            <pc:sldMasterMk cId="3637214268" sldId="2147483709"/>
            <pc:sldLayoutMk cId="273469845" sldId="2147483715"/>
          </pc:sldLayoutMkLst>
        </pc:sldLayoutChg>
        <pc:sldLayoutChg chg="del">
          <pc:chgData name="Gary Coles" userId="836318eaa563bc91" providerId="LiveId" clId="{55C61061-1AAE-4AA7-AB63-2B2E591F7A0E}" dt="2020-08-05T16:48:14.729" v="721" actId="47"/>
          <pc:sldLayoutMkLst>
            <pc:docMk/>
            <pc:sldMasterMk cId="3637214268" sldId="2147483709"/>
            <pc:sldLayoutMk cId="82833955" sldId="2147483716"/>
          </pc:sldLayoutMkLst>
        </pc:sldLayoutChg>
        <pc:sldLayoutChg chg="del">
          <pc:chgData name="Gary Coles" userId="836318eaa563bc91" providerId="LiveId" clId="{55C61061-1AAE-4AA7-AB63-2B2E591F7A0E}" dt="2020-08-05T16:48:14.729" v="721" actId="47"/>
          <pc:sldLayoutMkLst>
            <pc:docMk/>
            <pc:sldMasterMk cId="3637214268" sldId="2147483709"/>
            <pc:sldLayoutMk cId="2771154377" sldId="2147483717"/>
          </pc:sldLayoutMkLst>
        </pc:sldLayoutChg>
        <pc:sldLayoutChg chg="del">
          <pc:chgData name="Gary Coles" userId="836318eaa563bc91" providerId="LiveId" clId="{55C61061-1AAE-4AA7-AB63-2B2E591F7A0E}" dt="2020-08-05T16:48:14.729" v="721" actId="47"/>
          <pc:sldLayoutMkLst>
            <pc:docMk/>
            <pc:sldMasterMk cId="3637214268" sldId="2147483709"/>
            <pc:sldLayoutMk cId="3420986553" sldId="2147483718"/>
          </pc:sldLayoutMkLst>
        </pc:sldLayoutChg>
        <pc:sldLayoutChg chg="del">
          <pc:chgData name="Gary Coles" userId="836318eaa563bc91" providerId="LiveId" clId="{55C61061-1AAE-4AA7-AB63-2B2E591F7A0E}" dt="2020-08-05T16:48:14.729" v="721" actId="47"/>
          <pc:sldLayoutMkLst>
            <pc:docMk/>
            <pc:sldMasterMk cId="3637214268" sldId="2147483709"/>
            <pc:sldLayoutMk cId="229210955" sldId="2147483719"/>
          </pc:sldLayoutMkLst>
        </pc:sldLayoutChg>
        <pc:sldLayoutChg chg="del">
          <pc:chgData name="Gary Coles" userId="836318eaa563bc91" providerId="LiveId" clId="{55C61061-1AAE-4AA7-AB63-2B2E591F7A0E}" dt="2020-08-05T16:48:14.729" v="721" actId="47"/>
          <pc:sldLayoutMkLst>
            <pc:docMk/>
            <pc:sldMasterMk cId="3637214268" sldId="2147483709"/>
            <pc:sldLayoutMk cId="3890225535" sldId="2147483720"/>
          </pc:sldLayoutMkLst>
        </pc:sldLayoutChg>
      </pc:sldMasterChg>
      <pc:sldMasterChg chg="del delSldLayout">
        <pc:chgData name="Gary Coles" userId="836318eaa563bc91" providerId="LiveId" clId="{55C61061-1AAE-4AA7-AB63-2B2E591F7A0E}" dt="2020-07-23T15:49:57.860" v="10" actId="47"/>
        <pc:sldMasterMkLst>
          <pc:docMk/>
          <pc:sldMasterMk cId="3700534578" sldId="2147483709"/>
        </pc:sldMasterMkLst>
        <pc:sldLayoutChg chg="del">
          <pc:chgData name="Gary Coles" userId="836318eaa563bc91" providerId="LiveId" clId="{55C61061-1AAE-4AA7-AB63-2B2E591F7A0E}" dt="2020-07-23T15:49:57.860" v="10" actId="47"/>
          <pc:sldLayoutMkLst>
            <pc:docMk/>
            <pc:sldMasterMk cId="3700534578" sldId="2147483709"/>
            <pc:sldLayoutMk cId="2778762535" sldId="2147483710"/>
          </pc:sldLayoutMkLst>
        </pc:sldLayoutChg>
        <pc:sldLayoutChg chg="del">
          <pc:chgData name="Gary Coles" userId="836318eaa563bc91" providerId="LiveId" clId="{55C61061-1AAE-4AA7-AB63-2B2E591F7A0E}" dt="2020-07-23T15:49:57.860" v="10" actId="47"/>
          <pc:sldLayoutMkLst>
            <pc:docMk/>
            <pc:sldMasterMk cId="3700534578" sldId="2147483709"/>
            <pc:sldLayoutMk cId="4092869048" sldId="2147483711"/>
          </pc:sldLayoutMkLst>
        </pc:sldLayoutChg>
        <pc:sldLayoutChg chg="del">
          <pc:chgData name="Gary Coles" userId="836318eaa563bc91" providerId="LiveId" clId="{55C61061-1AAE-4AA7-AB63-2B2E591F7A0E}" dt="2020-07-23T15:49:57.860" v="10" actId="47"/>
          <pc:sldLayoutMkLst>
            <pc:docMk/>
            <pc:sldMasterMk cId="3700534578" sldId="2147483709"/>
            <pc:sldLayoutMk cId="3281121865" sldId="2147483712"/>
          </pc:sldLayoutMkLst>
        </pc:sldLayoutChg>
        <pc:sldLayoutChg chg="del">
          <pc:chgData name="Gary Coles" userId="836318eaa563bc91" providerId="LiveId" clId="{55C61061-1AAE-4AA7-AB63-2B2E591F7A0E}" dt="2020-07-23T15:49:57.860" v="10" actId="47"/>
          <pc:sldLayoutMkLst>
            <pc:docMk/>
            <pc:sldMasterMk cId="3700534578" sldId="2147483709"/>
            <pc:sldLayoutMk cId="3287469778" sldId="2147483713"/>
          </pc:sldLayoutMkLst>
        </pc:sldLayoutChg>
        <pc:sldLayoutChg chg="del">
          <pc:chgData name="Gary Coles" userId="836318eaa563bc91" providerId="LiveId" clId="{55C61061-1AAE-4AA7-AB63-2B2E591F7A0E}" dt="2020-07-23T15:49:57.860" v="10" actId="47"/>
          <pc:sldLayoutMkLst>
            <pc:docMk/>
            <pc:sldMasterMk cId="3700534578" sldId="2147483709"/>
            <pc:sldLayoutMk cId="1593473769" sldId="2147483714"/>
          </pc:sldLayoutMkLst>
        </pc:sldLayoutChg>
        <pc:sldLayoutChg chg="del">
          <pc:chgData name="Gary Coles" userId="836318eaa563bc91" providerId="LiveId" clId="{55C61061-1AAE-4AA7-AB63-2B2E591F7A0E}" dt="2020-07-23T15:49:57.860" v="10" actId="47"/>
          <pc:sldLayoutMkLst>
            <pc:docMk/>
            <pc:sldMasterMk cId="3700534578" sldId="2147483709"/>
            <pc:sldLayoutMk cId="856877106" sldId="2147483715"/>
          </pc:sldLayoutMkLst>
        </pc:sldLayoutChg>
        <pc:sldLayoutChg chg="del">
          <pc:chgData name="Gary Coles" userId="836318eaa563bc91" providerId="LiveId" clId="{55C61061-1AAE-4AA7-AB63-2B2E591F7A0E}" dt="2020-07-23T15:49:57.860" v="10" actId="47"/>
          <pc:sldLayoutMkLst>
            <pc:docMk/>
            <pc:sldMasterMk cId="3700534578" sldId="2147483709"/>
            <pc:sldLayoutMk cId="639480257" sldId="2147483716"/>
          </pc:sldLayoutMkLst>
        </pc:sldLayoutChg>
        <pc:sldLayoutChg chg="del">
          <pc:chgData name="Gary Coles" userId="836318eaa563bc91" providerId="LiveId" clId="{55C61061-1AAE-4AA7-AB63-2B2E591F7A0E}" dt="2020-07-23T15:49:57.860" v="10" actId="47"/>
          <pc:sldLayoutMkLst>
            <pc:docMk/>
            <pc:sldMasterMk cId="3700534578" sldId="2147483709"/>
            <pc:sldLayoutMk cId="3233918494" sldId="2147483717"/>
          </pc:sldLayoutMkLst>
        </pc:sldLayoutChg>
        <pc:sldLayoutChg chg="del">
          <pc:chgData name="Gary Coles" userId="836318eaa563bc91" providerId="LiveId" clId="{55C61061-1AAE-4AA7-AB63-2B2E591F7A0E}" dt="2020-07-23T15:49:57.860" v="10" actId="47"/>
          <pc:sldLayoutMkLst>
            <pc:docMk/>
            <pc:sldMasterMk cId="3700534578" sldId="2147483709"/>
            <pc:sldLayoutMk cId="3298551070" sldId="2147483718"/>
          </pc:sldLayoutMkLst>
        </pc:sldLayoutChg>
        <pc:sldLayoutChg chg="del">
          <pc:chgData name="Gary Coles" userId="836318eaa563bc91" providerId="LiveId" clId="{55C61061-1AAE-4AA7-AB63-2B2E591F7A0E}" dt="2020-07-23T15:49:57.860" v="10" actId="47"/>
          <pc:sldLayoutMkLst>
            <pc:docMk/>
            <pc:sldMasterMk cId="3700534578" sldId="2147483709"/>
            <pc:sldLayoutMk cId="3996453925" sldId="2147483719"/>
          </pc:sldLayoutMkLst>
        </pc:sldLayoutChg>
        <pc:sldLayoutChg chg="del">
          <pc:chgData name="Gary Coles" userId="836318eaa563bc91" providerId="LiveId" clId="{55C61061-1AAE-4AA7-AB63-2B2E591F7A0E}" dt="2020-07-23T15:49:57.860" v="10" actId="47"/>
          <pc:sldLayoutMkLst>
            <pc:docMk/>
            <pc:sldMasterMk cId="3700534578" sldId="2147483709"/>
            <pc:sldLayoutMk cId="1224134597" sldId="2147483720"/>
          </pc:sldLayoutMkLst>
        </pc:sldLayoutChg>
      </pc:sldMasterChg>
      <pc:sldMasterChg chg="del delSldLayout">
        <pc:chgData name="Gary Coles" userId="836318eaa563bc91" providerId="LiveId" clId="{55C61061-1AAE-4AA7-AB63-2B2E591F7A0E}" dt="2020-08-05T16:48:18.614" v="723" actId="47"/>
        <pc:sldMasterMkLst>
          <pc:docMk/>
          <pc:sldMasterMk cId="1077440110" sldId="2147483721"/>
        </pc:sldMasterMkLst>
        <pc:sldLayoutChg chg="del">
          <pc:chgData name="Gary Coles" userId="836318eaa563bc91" providerId="LiveId" clId="{55C61061-1AAE-4AA7-AB63-2B2E591F7A0E}" dt="2020-08-05T16:48:18.614" v="723" actId="47"/>
          <pc:sldLayoutMkLst>
            <pc:docMk/>
            <pc:sldMasterMk cId="1077440110" sldId="2147483721"/>
            <pc:sldLayoutMk cId="539158257" sldId="2147483722"/>
          </pc:sldLayoutMkLst>
        </pc:sldLayoutChg>
        <pc:sldLayoutChg chg="del">
          <pc:chgData name="Gary Coles" userId="836318eaa563bc91" providerId="LiveId" clId="{55C61061-1AAE-4AA7-AB63-2B2E591F7A0E}" dt="2020-08-05T16:48:18.614" v="723" actId="47"/>
          <pc:sldLayoutMkLst>
            <pc:docMk/>
            <pc:sldMasterMk cId="1077440110" sldId="2147483721"/>
            <pc:sldLayoutMk cId="3504509905" sldId="2147483723"/>
          </pc:sldLayoutMkLst>
        </pc:sldLayoutChg>
        <pc:sldLayoutChg chg="del">
          <pc:chgData name="Gary Coles" userId="836318eaa563bc91" providerId="LiveId" clId="{55C61061-1AAE-4AA7-AB63-2B2E591F7A0E}" dt="2020-08-05T16:48:18.614" v="723" actId="47"/>
          <pc:sldLayoutMkLst>
            <pc:docMk/>
            <pc:sldMasterMk cId="1077440110" sldId="2147483721"/>
            <pc:sldLayoutMk cId="4185882351" sldId="2147483724"/>
          </pc:sldLayoutMkLst>
        </pc:sldLayoutChg>
        <pc:sldLayoutChg chg="del">
          <pc:chgData name="Gary Coles" userId="836318eaa563bc91" providerId="LiveId" clId="{55C61061-1AAE-4AA7-AB63-2B2E591F7A0E}" dt="2020-08-05T16:48:18.614" v="723" actId="47"/>
          <pc:sldLayoutMkLst>
            <pc:docMk/>
            <pc:sldMasterMk cId="1077440110" sldId="2147483721"/>
            <pc:sldLayoutMk cId="668822845" sldId="2147483725"/>
          </pc:sldLayoutMkLst>
        </pc:sldLayoutChg>
        <pc:sldLayoutChg chg="del">
          <pc:chgData name="Gary Coles" userId="836318eaa563bc91" providerId="LiveId" clId="{55C61061-1AAE-4AA7-AB63-2B2E591F7A0E}" dt="2020-08-05T16:48:18.614" v="723" actId="47"/>
          <pc:sldLayoutMkLst>
            <pc:docMk/>
            <pc:sldMasterMk cId="1077440110" sldId="2147483721"/>
            <pc:sldLayoutMk cId="2093881905" sldId="2147483726"/>
          </pc:sldLayoutMkLst>
        </pc:sldLayoutChg>
        <pc:sldLayoutChg chg="del">
          <pc:chgData name="Gary Coles" userId="836318eaa563bc91" providerId="LiveId" clId="{55C61061-1AAE-4AA7-AB63-2B2E591F7A0E}" dt="2020-08-05T16:48:18.614" v="723" actId="47"/>
          <pc:sldLayoutMkLst>
            <pc:docMk/>
            <pc:sldMasterMk cId="1077440110" sldId="2147483721"/>
            <pc:sldLayoutMk cId="1247456993" sldId="2147483727"/>
          </pc:sldLayoutMkLst>
        </pc:sldLayoutChg>
        <pc:sldLayoutChg chg="del">
          <pc:chgData name="Gary Coles" userId="836318eaa563bc91" providerId="LiveId" clId="{55C61061-1AAE-4AA7-AB63-2B2E591F7A0E}" dt="2020-08-05T16:48:18.614" v="723" actId="47"/>
          <pc:sldLayoutMkLst>
            <pc:docMk/>
            <pc:sldMasterMk cId="1077440110" sldId="2147483721"/>
            <pc:sldLayoutMk cId="1821509693" sldId="2147483728"/>
          </pc:sldLayoutMkLst>
        </pc:sldLayoutChg>
        <pc:sldLayoutChg chg="del">
          <pc:chgData name="Gary Coles" userId="836318eaa563bc91" providerId="LiveId" clId="{55C61061-1AAE-4AA7-AB63-2B2E591F7A0E}" dt="2020-08-05T16:48:18.614" v="723" actId="47"/>
          <pc:sldLayoutMkLst>
            <pc:docMk/>
            <pc:sldMasterMk cId="1077440110" sldId="2147483721"/>
            <pc:sldLayoutMk cId="2207922657" sldId="2147483729"/>
          </pc:sldLayoutMkLst>
        </pc:sldLayoutChg>
        <pc:sldLayoutChg chg="del">
          <pc:chgData name="Gary Coles" userId="836318eaa563bc91" providerId="LiveId" clId="{55C61061-1AAE-4AA7-AB63-2B2E591F7A0E}" dt="2020-08-05T16:48:18.614" v="723" actId="47"/>
          <pc:sldLayoutMkLst>
            <pc:docMk/>
            <pc:sldMasterMk cId="1077440110" sldId="2147483721"/>
            <pc:sldLayoutMk cId="522836163" sldId="2147483730"/>
          </pc:sldLayoutMkLst>
        </pc:sldLayoutChg>
        <pc:sldLayoutChg chg="del">
          <pc:chgData name="Gary Coles" userId="836318eaa563bc91" providerId="LiveId" clId="{55C61061-1AAE-4AA7-AB63-2B2E591F7A0E}" dt="2020-08-05T16:48:18.614" v="723" actId="47"/>
          <pc:sldLayoutMkLst>
            <pc:docMk/>
            <pc:sldMasterMk cId="1077440110" sldId="2147483721"/>
            <pc:sldLayoutMk cId="684335906" sldId="2147483731"/>
          </pc:sldLayoutMkLst>
        </pc:sldLayoutChg>
        <pc:sldLayoutChg chg="del">
          <pc:chgData name="Gary Coles" userId="836318eaa563bc91" providerId="LiveId" clId="{55C61061-1AAE-4AA7-AB63-2B2E591F7A0E}" dt="2020-08-05T16:48:18.614" v="723" actId="47"/>
          <pc:sldLayoutMkLst>
            <pc:docMk/>
            <pc:sldMasterMk cId="1077440110" sldId="2147483721"/>
            <pc:sldLayoutMk cId="21856904" sldId="2147483732"/>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04B7E1-8A8C-445B-A877-FAA3F9DB6E0A}" type="datetimeFigureOut">
              <a:rPr lang="en-US" smtClean="0"/>
              <a:t>8/5/2020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2D045DB-F755-4E66-A45D-3E91164C9B7A}" type="slidenum">
              <a:rPr lang="en-US" smtClean="0"/>
              <a:t>‹#›</a:t>
            </a:fld>
            <a:endParaRPr lang="en-US"/>
          </a:p>
        </p:txBody>
      </p:sp>
    </p:spTree>
    <p:extLst>
      <p:ext uri="{BB962C8B-B14F-4D97-AF65-F5344CB8AC3E}">
        <p14:creationId xmlns:p14="http://schemas.microsoft.com/office/powerpoint/2010/main" val="12845739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3667" y="1905001"/>
            <a:ext cx="10242551" cy="1523495"/>
          </a:xfrm>
        </p:spPr>
        <p:txBody>
          <a:bodyPr>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973666" y="4344989"/>
            <a:ext cx="10242551"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2550036594"/>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508000" y="1411553"/>
            <a:ext cx="11176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163645336"/>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508000" y="1411553"/>
            <a:ext cx="11176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6"/>
          <p:cNvSpPr>
            <a:spLocks noGrp="1"/>
          </p:cNvSpPr>
          <p:nvPr>
            <p:ph type="body" sz="quarter" idx="11"/>
          </p:nvPr>
        </p:nvSpPr>
        <p:spPr>
          <a:xfrm>
            <a:off x="1" y="6238876"/>
            <a:ext cx="12192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a:t>Click to edit Master text styles</a:t>
            </a:r>
          </a:p>
        </p:txBody>
      </p:sp>
    </p:spTree>
    <p:extLst>
      <p:ext uri="{BB962C8B-B14F-4D97-AF65-F5344CB8AC3E}">
        <p14:creationId xmlns:p14="http://schemas.microsoft.com/office/powerpoint/2010/main" val="285558478"/>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825625" y="649805"/>
            <a:ext cx="9390944"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825273" y="4344989"/>
            <a:ext cx="9390944"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962732" y="2355850"/>
            <a:ext cx="10253485"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extLst>
      <p:ext uri="{BB962C8B-B14F-4D97-AF65-F5344CB8AC3E}">
        <p14:creationId xmlns:p14="http://schemas.microsoft.com/office/powerpoint/2010/main" val="1122351658"/>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939DEE7-57A0-497F-9ACA-D1E524FA91C4}" type="datetimeFigureOut">
              <a:rPr lang="en-US" smtClean="0">
                <a:solidFill>
                  <a:prstClr val="black">
                    <a:tint val="75000"/>
                  </a:prstClr>
                </a:solidFill>
              </a:rPr>
              <a:pPr/>
              <a:t>8/5/2020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76B7BD5-5CB2-4A8D-AFC9-581A3182786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569864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939DEE7-57A0-497F-9ACA-D1E524FA91C4}" type="datetimeFigureOut">
              <a:rPr lang="en-US" smtClean="0">
                <a:solidFill>
                  <a:prstClr val="black">
                    <a:tint val="75000"/>
                  </a:prstClr>
                </a:solidFill>
              </a:rPr>
              <a:pPr/>
              <a:t>8/5/2020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76B7BD5-5CB2-4A8D-AFC9-581A3182786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674958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939DEE7-57A0-497F-9ACA-D1E524FA91C4}" type="datetimeFigureOut">
              <a:rPr lang="en-US" smtClean="0">
                <a:solidFill>
                  <a:prstClr val="black">
                    <a:tint val="75000"/>
                  </a:prstClr>
                </a:solidFill>
              </a:rPr>
              <a:pPr/>
              <a:t>8/5/2020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76B7BD5-5CB2-4A8D-AFC9-581A3182786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618856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939DEE7-57A0-497F-9ACA-D1E524FA91C4}" type="datetimeFigureOut">
              <a:rPr lang="en-US" smtClean="0">
                <a:solidFill>
                  <a:prstClr val="black">
                    <a:tint val="75000"/>
                  </a:prstClr>
                </a:solidFill>
              </a:rPr>
              <a:pPr/>
              <a:t>8/5/2020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76B7BD5-5CB2-4A8D-AFC9-581A3182786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080243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939DEE7-57A0-497F-9ACA-D1E524FA91C4}" type="datetimeFigureOut">
              <a:rPr lang="en-US" smtClean="0">
                <a:solidFill>
                  <a:prstClr val="black">
                    <a:tint val="75000"/>
                  </a:prstClr>
                </a:solidFill>
              </a:rPr>
              <a:pPr/>
              <a:t>8/5/2020</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76B7BD5-5CB2-4A8D-AFC9-581A3182786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776290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939DEE7-57A0-497F-9ACA-D1E524FA91C4}" type="datetimeFigureOut">
              <a:rPr lang="en-US" smtClean="0">
                <a:solidFill>
                  <a:prstClr val="black">
                    <a:tint val="75000"/>
                  </a:prstClr>
                </a:solidFill>
              </a:rPr>
              <a:pPr/>
              <a:t>8/5/2020</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76B7BD5-5CB2-4A8D-AFC9-581A3182786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6475696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39DEE7-57A0-497F-9ACA-D1E524FA91C4}" type="datetimeFigureOut">
              <a:rPr lang="en-US" smtClean="0">
                <a:solidFill>
                  <a:prstClr val="black">
                    <a:tint val="75000"/>
                  </a:prstClr>
                </a:solidFill>
              </a:rPr>
              <a:pPr/>
              <a:t>8/5/2020</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76B7BD5-5CB2-4A8D-AFC9-581A3182786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171338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825625" y="649805"/>
            <a:ext cx="9390944"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825273" y="4344989"/>
            <a:ext cx="9390944"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962732" y="2355850"/>
            <a:ext cx="10253485"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extLst>
      <p:ext uri="{BB962C8B-B14F-4D97-AF65-F5344CB8AC3E}">
        <p14:creationId xmlns:p14="http://schemas.microsoft.com/office/powerpoint/2010/main" val="945959070"/>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939DEE7-57A0-497F-9ACA-D1E524FA91C4}" type="datetimeFigureOut">
              <a:rPr lang="en-US" smtClean="0">
                <a:solidFill>
                  <a:prstClr val="black">
                    <a:tint val="75000"/>
                  </a:prstClr>
                </a:solidFill>
              </a:rPr>
              <a:pPr/>
              <a:t>8/5/2020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76B7BD5-5CB2-4A8D-AFC9-581A3182786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9851120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939DEE7-57A0-497F-9ACA-D1E524FA91C4}" type="datetimeFigureOut">
              <a:rPr lang="en-US" smtClean="0">
                <a:solidFill>
                  <a:prstClr val="black">
                    <a:tint val="75000"/>
                  </a:prstClr>
                </a:solidFill>
              </a:rPr>
              <a:pPr/>
              <a:t>8/5/2020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76B7BD5-5CB2-4A8D-AFC9-581A3182786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4668236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939DEE7-57A0-497F-9ACA-D1E524FA91C4}" type="datetimeFigureOut">
              <a:rPr lang="en-US" smtClean="0">
                <a:solidFill>
                  <a:prstClr val="black">
                    <a:tint val="75000"/>
                  </a:prstClr>
                </a:solidFill>
              </a:rPr>
              <a:pPr/>
              <a:t>8/5/2020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76B7BD5-5CB2-4A8D-AFC9-581A3182786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8417442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939DEE7-57A0-497F-9ACA-D1E524FA91C4}" type="datetimeFigureOut">
              <a:rPr lang="en-US" smtClean="0">
                <a:solidFill>
                  <a:prstClr val="black">
                    <a:tint val="75000"/>
                  </a:prstClr>
                </a:solidFill>
              </a:rPr>
              <a:pPr/>
              <a:t>8/5/2020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76B7BD5-5CB2-4A8D-AFC9-581A3182786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933301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508000" y="1411552"/>
            <a:ext cx="11176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07385361"/>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508000" y="1412875"/>
            <a:ext cx="11176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559775245"/>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08000" y="1411553"/>
            <a:ext cx="5486400" cy="1742015"/>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411553"/>
            <a:ext cx="5486400" cy="1742015"/>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351398854"/>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508000" y="1757802"/>
            <a:ext cx="5486400" cy="346249"/>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4" name="Content Placeholder 3"/>
          <p:cNvSpPr>
            <a:spLocks noGrp="1"/>
          </p:cNvSpPr>
          <p:nvPr>
            <p:ph sz="half" idx="2"/>
          </p:nvPr>
        </p:nvSpPr>
        <p:spPr>
          <a:xfrm>
            <a:off x="507999" y="2174875"/>
            <a:ext cx="54864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94642" y="1757802"/>
            <a:ext cx="5489359" cy="346249"/>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490632"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507782127"/>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098794398"/>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34156240"/>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4782004"/>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8000" y="230189"/>
            <a:ext cx="11176000" cy="664797"/>
          </a:xfrm>
          <a:prstGeom prst="rect">
            <a:avLst/>
          </a:prstGeom>
        </p:spPr>
        <p:txBody>
          <a:bodyPr vert="horz" wrap="square" lIns="0" tIns="0" rIns="0" bIns="0" rtlCol="0" anchor="t">
            <a:spAutoFit/>
          </a:bodyPr>
          <a:lstStyle/>
          <a:p>
            <a:r>
              <a:rPr lang="en-US"/>
              <a:t>Click to edit Master title style</a:t>
            </a:r>
            <a:endParaRPr lang="en-US" dirty="0"/>
          </a:p>
        </p:txBody>
      </p:sp>
      <p:sp>
        <p:nvSpPr>
          <p:cNvPr id="3" name="Text Placeholder 2"/>
          <p:cNvSpPr>
            <a:spLocks noGrp="1"/>
          </p:cNvSpPr>
          <p:nvPr>
            <p:ph type="body" idx="1"/>
          </p:nvPr>
        </p:nvSpPr>
        <p:spPr>
          <a:xfrm>
            <a:off x="508000" y="1412876"/>
            <a:ext cx="11176000" cy="2135969"/>
          </a:xfrm>
          <a:prstGeom prst="rect">
            <a:avLst/>
          </a:prstGeom>
        </p:spPr>
        <p:txBody>
          <a:bodyPr vert="horz"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2932896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39DEE7-57A0-497F-9ACA-D1E524FA91C4}" type="datetimeFigureOut">
              <a:rPr lang="en-US" smtClean="0">
                <a:solidFill>
                  <a:prstClr val="black">
                    <a:tint val="75000"/>
                  </a:prstClr>
                </a:solidFill>
              </a:rPr>
              <a:pPr/>
              <a:t>8/5/2020</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6B7BD5-5CB2-4A8D-AFC9-581A3182786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66216614"/>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052" name="Picture 4" descr="Mouth fi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5300" y="0"/>
            <a:ext cx="53467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457200" y="228600"/>
            <a:ext cx="9753600" cy="1015663"/>
          </a:xfrm>
          <a:prstGeom prst="rect">
            <a:avLst/>
          </a:prstGeom>
        </p:spPr>
        <p:txBody>
          <a:bodyPr wrap="square">
            <a:spAutoFit/>
          </a:bodyPr>
          <a:lstStyle/>
          <a:p>
            <a:r>
              <a:rPr lang="en-US" sz="6000" b="1" dirty="0">
                <a:solidFill>
                  <a:srgbClr val="FFFF00"/>
                </a:solidFill>
                <a:latin typeface="Felix Titling" panose="04060505060202020A04" pitchFamily="82" charset="0"/>
              </a:rPr>
              <a:t>SINS OF THE TONGUE - 2</a:t>
            </a:r>
          </a:p>
        </p:txBody>
      </p:sp>
      <p:sp>
        <p:nvSpPr>
          <p:cNvPr id="4" name="Rectangle 3"/>
          <p:cNvSpPr/>
          <p:nvPr/>
        </p:nvSpPr>
        <p:spPr>
          <a:xfrm>
            <a:off x="457200" y="1600200"/>
            <a:ext cx="5346700" cy="2123658"/>
          </a:xfrm>
          <a:prstGeom prst="rect">
            <a:avLst/>
          </a:prstGeom>
          <a:solidFill>
            <a:schemeClr val="tx1">
              <a:alpha val="91000"/>
            </a:schemeClr>
          </a:solidFill>
        </p:spPr>
        <p:txBody>
          <a:bodyPr wrap="square">
            <a:spAutoFit/>
          </a:bodyPr>
          <a:lstStyle/>
          <a:p>
            <a:r>
              <a:rPr lang="en-US" sz="2800" b="1" dirty="0">
                <a:solidFill>
                  <a:srgbClr val="FFFF00"/>
                </a:solidFill>
              </a:rPr>
              <a:t>Colossians 4:6</a:t>
            </a:r>
          </a:p>
          <a:p>
            <a:r>
              <a:rPr lang="en-US" sz="2600" i="1" dirty="0">
                <a:solidFill>
                  <a:schemeClr val="bg1"/>
                </a:solidFill>
              </a:rPr>
              <a:t>“Let your speech always be with grace, as though seasoned with salt, so that you will know how you should respond to each person.”</a:t>
            </a:r>
          </a:p>
        </p:txBody>
      </p:sp>
      <p:sp>
        <p:nvSpPr>
          <p:cNvPr id="6" name="Rectangle 5">
            <a:extLst>
              <a:ext uri="{FF2B5EF4-FFF2-40B4-BE49-F238E27FC236}">
                <a16:creationId xmlns:a16="http://schemas.microsoft.com/office/drawing/2014/main" id="{A6061B8D-9B08-4ECC-B321-53548CB7D232}"/>
              </a:ext>
            </a:extLst>
          </p:cNvPr>
          <p:cNvSpPr/>
          <p:nvPr/>
        </p:nvSpPr>
        <p:spPr>
          <a:xfrm>
            <a:off x="443345" y="4191000"/>
            <a:ext cx="5971309" cy="2523768"/>
          </a:xfrm>
          <a:prstGeom prst="rect">
            <a:avLst/>
          </a:prstGeom>
          <a:solidFill>
            <a:schemeClr val="tx1">
              <a:alpha val="91000"/>
            </a:schemeClr>
          </a:solidFill>
        </p:spPr>
        <p:txBody>
          <a:bodyPr wrap="square">
            <a:spAutoFit/>
          </a:bodyPr>
          <a:lstStyle/>
          <a:p>
            <a:r>
              <a:rPr lang="en-US" sz="2800" b="1" dirty="0">
                <a:solidFill>
                  <a:srgbClr val="FFFF00"/>
                </a:solidFill>
              </a:rPr>
              <a:t>Ephesians 4:29</a:t>
            </a:r>
          </a:p>
          <a:p>
            <a:r>
              <a:rPr lang="en-US" sz="2600" i="1" dirty="0">
                <a:solidFill>
                  <a:schemeClr val="bg1"/>
                </a:solidFill>
              </a:rPr>
              <a:t>Let no unwholesome word proceed from your mouth, but only such a word as is good for edification according to the need of the moment, so that it will give grace to those who hear.</a:t>
            </a:r>
          </a:p>
        </p:txBody>
      </p:sp>
    </p:spTree>
    <p:extLst>
      <p:ext uri="{BB962C8B-B14F-4D97-AF65-F5344CB8AC3E}">
        <p14:creationId xmlns:p14="http://schemas.microsoft.com/office/powerpoint/2010/main" val="29261151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4" name="Rectangle 3"/>
          <p:cNvSpPr/>
          <p:nvPr/>
        </p:nvSpPr>
        <p:spPr>
          <a:xfrm>
            <a:off x="0" y="7311"/>
            <a:ext cx="7543800" cy="20574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90500" y="113382"/>
            <a:ext cx="4572000" cy="1015663"/>
          </a:xfrm>
          <a:prstGeom prst="rect">
            <a:avLst/>
          </a:prstGeom>
          <a:noFill/>
          <a:ln>
            <a:noFill/>
          </a:ln>
        </p:spPr>
        <p:txBody>
          <a:bodyPr wrap="square" rtlCol="0">
            <a:spAutoFit/>
          </a:bodyPr>
          <a:lstStyle/>
          <a:p>
            <a:r>
              <a:rPr lang="en-US" sz="6000" b="1" dirty="0">
                <a:solidFill>
                  <a:srgbClr val="FFFF00"/>
                </a:solidFill>
                <a:effectLst>
                  <a:outerShdw blurRad="50800" dist="76200" dir="2700000" algn="tl" rotWithShape="0">
                    <a:prstClr val="black"/>
                  </a:outerShdw>
                </a:effectLst>
                <a:latin typeface="Felix Titling" panose="04060505060202020A04" pitchFamily="82" charset="0"/>
              </a:rPr>
              <a:t>Flattery</a:t>
            </a:r>
          </a:p>
        </p:txBody>
      </p:sp>
      <p:sp>
        <p:nvSpPr>
          <p:cNvPr id="9" name="Rectangle 8"/>
          <p:cNvSpPr/>
          <p:nvPr/>
        </p:nvSpPr>
        <p:spPr>
          <a:xfrm>
            <a:off x="353291" y="2170782"/>
            <a:ext cx="3990109" cy="2031325"/>
          </a:xfrm>
          <a:prstGeom prst="rect">
            <a:avLst/>
          </a:prstGeom>
        </p:spPr>
        <p:txBody>
          <a:bodyPr wrap="square">
            <a:spAutoFit/>
          </a:bodyPr>
          <a:lstStyle/>
          <a:p>
            <a:r>
              <a:rPr lang="en-US" sz="2800" b="1" dirty="0"/>
              <a:t>Proverbs 26:28</a:t>
            </a:r>
            <a:endParaRPr lang="en-US" sz="2800" dirty="0"/>
          </a:p>
          <a:p>
            <a:r>
              <a:rPr lang="en-US" sz="2600" i="1" dirty="0"/>
              <a:t>A lying tongue hates those it crushes, And a flattering mouth works ruin</a:t>
            </a:r>
            <a:r>
              <a:rPr lang="en-US" sz="2000" i="1" dirty="0"/>
              <a:t>. </a:t>
            </a:r>
          </a:p>
          <a:p>
            <a:endParaRPr lang="en-US" sz="2000" dirty="0"/>
          </a:p>
        </p:txBody>
      </p:sp>
      <p:sp>
        <p:nvSpPr>
          <p:cNvPr id="10" name="Rectangle 9"/>
          <p:cNvSpPr/>
          <p:nvPr/>
        </p:nvSpPr>
        <p:spPr>
          <a:xfrm>
            <a:off x="367146" y="4308178"/>
            <a:ext cx="5181600" cy="2123658"/>
          </a:xfrm>
          <a:prstGeom prst="rect">
            <a:avLst/>
          </a:prstGeom>
        </p:spPr>
        <p:txBody>
          <a:bodyPr wrap="square">
            <a:spAutoFit/>
          </a:bodyPr>
          <a:lstStyle/>
          <a:p>
            <a:r>
              <a:rPr lang="en-US" sz="2800" b="1" dirty="0"/>
              <a:t>Psalm 5:9  </a:t>
            </a:r>
            <a:r>
              <a:rPr lang="en-US" sz="2200" dirty="0">
                <a:solidFill>
                  <a:srgbClr val="C00000"/>
                </a:solidFill>
              </a:rPr>
              <a:t>(David’s Foes)</a:t>
            </a:r>
            <a:endParaRPr lang="en-US" sz="2000" dirty="0">
              <a:solidFill>
                <a:srgbClr val="C00000"/>
              </a:solidFill>
            </a:endParaRPr>
          </a:p>
          <a:p>
            <a:r>
              <a:rPr lang="en-US" sz="2600" i="1" dirty="0"/>
              <a:t>There is nothing reliable in what they say; Their inward part is destruction itself; Their throat is an open grave; They flatter with their tongue</a:t>
            </a:r>
            <a:r>
              <a:rPr lang="en-US" sz="2600" dirty="0"/>
              <a:t>. </a:t>
            </a:r>
          </a:p>
        </p:txBody>
      </p:sp>
      <p:sp>
        <p:nvSpPr>
          <p:cNvPr id="2" name="TextBox 1"/>
          <p:cNvSpPr txBox="1"/>
          <p:nvPr/>
        </p:nvSpPr>
        <p:spPr>
          <a:xfrm>
            <a:off x="190500" y="1054985"/>
            <a:ext cx="6477000" cy="954107"/>
          </a:xfrm>
          <a:prstGeom prst="rect">
            <a:avLst/>
          </a:prstGeom>
          <a:noFill/>
        </p:spPr>
        <p:txBody>
          <a:bodyPr wrap="square" rtlCol="0">
            <a:spAutoFit/>
          </a:bodyPr>
          <a:lstStyle/>
          <a:p>
            <a:r>
              <a:rPr lang="en-US" sz="2800" i="1" dirty="0">
                <a:solidFill>
                  <a:schemeClr val="bg1"/>
                </a:solidFill>
              </a:rPr>
              <a:t>Excessive and insincere praise, especially that given to further one's own interests.</a:t>
            </a:r>
          </a:p>
        </p:txBody>
      </p:sp>
      <p:pic>
        <p:nvPicPr>
          <p:cNvPr id="6146" name="Picture 2" descr="http://img3.rnkr-static.com/list_img/5083/285083/C300/notable-and-famous-flattery-quot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43800" y="-13571"/>
            <a:ext cx="4633191" cy="2057400"/>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11"/>
          <p:cNvSpPr/>
          <p:nvPr/>
        </p:nvSpPr>
        <p:spPr>
          <a:xfrm>
            <a:off x="7467600" y="2367171"/>
            <a:ext cx="3990109" cy="2123658"/>
          </a:xfrm>
          <a:prstGeom prst="rect">
            <a:avLst/>
          </a:prstGeom>
        </p:spPr>
        <p:txBody>
          <a:bodyPr wrap="square">
            <a:spAutoFit/>
          </a:bodyPr>
          <a:lstStyle/>
          <a:p>
            <a:r>
              <a:rPr lang="en-US" sz="2800" b="1" dirty="0"/>
              <a:t>1 Thessalonians 2:5</a:t>
            </a:r>
            <a:endParaRPr lang="en-US" sz="2800" dirty="0">
              <a:solidFill>
                <a:srgbClr val="C00000"/>
              </a:solidFill>
            </a:endParaRPr>
          </a:p>
          <a:p>
            <a:r>
              <a:rPr lang="en-US" sz="2600" dirty="0"/>
              <a:t>For we never came with flattering speech, as you know, nor with a pretext for greed —  God is witness —  </a:t>
            </a:r>
          </a:p>
        </p:txBody>
      </p:sp>
    </p:spTree>
    <p:extLst>
      <p:ext uri="{BB962C8B-B14F-4D97-AF65-F5344CB8AC3E}">
        <p14:creationId xmlns:p14="http://schemas.microsoft.com/office/powerpoint/2010/main" val="21368246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1000"/>
                                        <p:tgtEl>
                                          <p:spTgt spid="9"/>
                                        </p:tgtEl>
                                      </p:cBhvr>
                                    </p:animEffect>
                                    <p:anim calcmode="lin" valueType="num">
                                      <p:cBhvr>
                                        <p:cTn id="13" dur="1000" fill="hold"/>
                                        <p:tgtEl>
                                          <p:spTgt spid="9"/>
                                        </p:tgtEl>
                                        <p:attrNameLst>
                                          <p:attrName>ppt_x</p:attrName>
                                        </p:attrNameLst>
                                      </p:cBhvr>
                                      <p:tavLst>
                                        <p:tav tm="0">
                                          <p:val>
                                            <p:strVal val="#ppt_x"/>
                                          </p:val>
                                        </p:tav>
                                        <p:tav tm="100000">
                                          <p:val>
                                            <p:strVal val="#ppt_x"/>
                                          </p:val>
                                        </p:tav>
                                      </p:tavLst>
                                    </p:anim>
                                    <p:anim calcmode="lin" valueType="num">
                                      <p:cBhvr>
                                        <p:cTn id="1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1000"/>
                                        <p:tgtEl>
                                          <p:spTgt spid="10"/>
                                        </p:tgtEl>
                                      </p:cBhvr>
                                    </p:animEffect>
                                    <p:anim calcmode="lin" valueType="num">
                                      <p:cBhvr>
                                        <p:cTn id="20" dur="1000" fill="hold"/>
                                        <p:tgtEl>
                                          <p:spTgt spid="10"/>
                                        </p:tgtEl>
                                        <p:attrNameLst>
                                          <p:attrName>ppt_x</p:attrName>
                                        </p:attrNameLst>
                                      </p:cBhvr>
                                      <p:tavLst>
                                        <p:tav tm="0">
                                          <p:val>
                                            <p:strVal val="#ppt_x"/>
                                          </p:val>
                                        </p:tav>
                                        <p:tav tm="100000">
                                          <p:val>
                                            <p:strVal val="#ppt_x"/>
                                          </p:val>
                                        </p:tav>
                                      </p:tavLst>
                                    </p:anim>
                                    <p:anim calcmode="lin" valueType="num">
                                      <p:cBhvr>
                                        <p:cTn id="21"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fade">
                                      <p:cBhvr>
                                        <p:cTn id="26" dur="1000"/>
                                        <p:tgtEl>
                                          <p:spTgt spid="12"/>
                                        </p:tgtEl>
                                      </p:cBhvr>
                                    </p:animEffect>
                                    <p:anim calcmode="lin" valueType="num">
                                      <p:cBhvr>
                                        <p:cTn id="27" dur="1000" fill="hold"/>
                                        <p:tgtEl>
                                          <p:spTgt spid="12"/>
                                        </p:tgtEl>
                                        <p:attrNameLst>
                                          <p:attrName>ppt_x</p:attrName>
                                        </p:attrNameLst>
                                      </p:cBhvr>
                                      <p:tavLst>
                                        <p:tav tm="0">
                                          <p:val>
                                            <p:strVal val="#ppt_x"/>
                                          </p:val>
                                        </p:tav>
                                        <p:tav tm="100000">
                                          <p:val>
                                            <p:strVal val="#ppt_x"/>
                                          </p:val>
                                        </p:tav>
                                      </p:tavLst>
                                    </p:anim>
                                    <p:anim calcmode="lin" valueType="num">
                                      <p:cBhvr>
                                        <p:cTn id="28"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2" grpId="0"/>
      <p:bldP spid="1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4" name="Rectangle 3"/>
          <p:cNvSpPr/>
          <p:nvPr/>
        </p:nvSpPr>
        <p:spPr>
          <a:xfrm>
            <a:off x="-1" y="34636"/>
            <a:ext cx="7848601" cy="20574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304800" y="71994"/>
            <a:ext cx="4572000" cy="1015663"/>
          </a:xfrm>
          <a:prstGeom prst="rect">
            <a:avLst/>
          </a:prstGeom>
          <a:noFill/>
          <a:ln>
            <a:noFill/>
          </a:ln>
        </p:spPr>
        <p:txBody>
          <a:bodyPr wrap="square" rtlCol="0">
            <a:spAutoFit/>
          </a:bodyPr>
          <a:lstStyle/>
          <a:p>
            <a:r>
              <a:rPr lang="en-US" sz="6000" b="1" dirty="0">
                <a:solidFill>
                  <a:srgbClr val="FFFF00"/>
                </a:solidFill>
                <a:effectLst>
                  <a:outerShdw blurRad="50800" dist="76200" dir="2700000" algn="tl" rotWithShape="0">
                    <a:prstClr val="black"/>
                  </a:outerShdw>
                </a:effectLst>
                <a:latin typeface="Felix Titling" panose="04060505060202020A04" pitchFamily="82" charset="0"/>
              </a:rPr>
              <a:t>Boasting</a:t>
            </a:r>
          </a:p>
        </p:txBody>
      </p:sp>
      <p:sp>
        <p:nvSpPr>
          <p:cNvPr id="9" name="Rectangle 8"/>
          <p:cNvSpPr/>
          <p:nvPr/>
        </p:nvSpPr>
        <p:spPr>
          <a:xfrm>
            <a:off x="554180" y="2383413"/>
            <a:ext cx="4322620" cy="2523768"/>
          </a:xfrm>
          <a:prstGeom prst="rect">
            <a:avLst/>
          </a:prstGeom>
        </p:spPr>
        <p:txBody>
          <a:bodyPr wrap="square">
            <a:spAutoFit/>
          </a:bodyPr>
          <a:lstStyle/>
          <a:p>
            <a:r>
              <a:rPr lang="en-US" sz="2800" b="1" dirty="0"/>
              <a:t>James 3:5</a:t>
            </a:r>
            <a:endParaRPr lang="en-US" sz="2800" dirty="0"/>
          </a:p>
          <a:p>
            <a:r>
              <a:rPr lang="en-US" sz="2600" i="1" dirty="0"/>
              <a:t>So also the tongue is a small part of the body, </a:t>
            </a:r>
            <a:r>
              <a:rPr lang="en-US" sz="2600" i="1" u="sng" dirty="0"/>
              <a:t>and yet it boasts of great things</a:t>
            </a:r>
            <a:r>
              <a:rPr lang="en-US" sz="2600" i="1" dirty="0"/>
              <a:t>. Behold, how great a forest is set aflame by such a small fire! </a:t>
            </a:r>
          </a:p>
        </p:txBody>
      </p:sp>
      <p:sp>
        <p:nvSpPr>
          <p:cNvPr id="12" name="Rectangle 11"/>
          <p:cNvSpPr/>
          <p:nvPr/>
        </p:nvSpPr>
        <p:spPr>
          <a:xfrm>
            <a:off x="6781800" y="2332671"/>
            <a:ext cx="4856019" cy="1631216"/>
          </a:xfrm>
          <a:prstGeom prst="rect">
            <a:avLst/>
          </a:prstGeom>
        </p:spPr>
        <p:txBody>
          <a:bodyPr wrap="square">
            <a:spAutoFit/>
          </a:bodyPr>
          <a:lstStyle/>
          <a:p>
            <a:r>
              <a:rPr lang="en-US" sz="2800" b="1" dirty="0"/>
              <a:t>James 4:16</a:t>
            </a:r>
            <a:endParaRPr lang="en-US" sz="2800" dirty="0">
              <a:solidFill>
                <a:srgbClr val="C00000"/>
              </a:solidFill>
            </a:endParaRPr>
          </a:p>
          <a:p>
            <a:r>
              <a:rPr lang="en-US" sz="2600" i="1" dirty="0"/>
              <a:t>But as it is, you boast in your arrogance; all such boasting is evil. </a:t>
            </a:r>
          </a:p>
          <a:p>
            <a:endParaRPr lang="en-US" sz="2000" dirty="0"/>
          </a:p>
        </p:txBody>
      </p:sp>
      <p:sp>
        <p:nvSpPr>
          <p:cNvPr id="3" name="TextBox 2"/>
          <p:cNvSpPr txBox="1"/>
          <p:nvPr/>
        </p:nvSpPr>
        <p:spPr>
          <a:xfrm>
            <a:off x="83127" y="1029565"/>
            <a:ext cx="7682345" cy="954107"/>
          </a:xfrm>
          <a:prstGeom prst="rect">
            <a:avLst/>
          </a:prstGeom>
          <a:noFill/>
        </p:spPr>
        <p:txBody>
          <a:bodyPr wrap="square" rtlCol="0">
            <a:spAutoFit/>
          </a:bodyPr>
          <a:lstStyle/>
          <a:p>
            <a:r>
              <a:rPr lang="en-US" sz="2800" dirty="0">
                <a:solidFill>
                  <a:schemeClr val="bg1"/>
                </a:solidFill>
              </a:rPr>
              <a:t>Talk with excessive pride and self-satisfaction about one's achievements, possessions, or abilities.</a:t>
            </a:r>
          </a:p>
        </p:txBody>
      </p:sp>
      <p:pic>
        <p:nvPicPr>
          <p:cNvPr id="7170" name="Picture 2" descr="http://nvim.org/wp-content/uploads/2015/01/boastin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48600" y="13854"/>
            <a:ext cx="4329545" cy="2078182"/>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p:cNvSpPr/>
          <p:nvPr/>
        </p:nvSpPr>
        <p:spPr>
          <a:xfrm>
            <a:off x="6781800" y="4419600"/>
            <a:ext cx="5181599" cy="1723549"/>
          </a:xfrm>
          <a:prstGeom prst="rect">
            <a:avLst/>
          </a:prstGeom>
        </p:spPr>
        <p:txBody>
          <a:bodyPr wrap="square">
            <a:spAutoFit/>
          </a:bodyPr>
          <a:lstStyle/>
          <a:p>
            <a:r>
              <a:rPr lang="en-US" sz="2800" b="1" dirty="0"/>
              <a:t>Proverbs 27:2</a:t>
            </a:r>
            <a:endParaRPr lang="en-US" sz="2800" dirty="0">
              <a:solidFill>
                <a:srgbClr val="C00000"/>
              </a:solidFill>
            </a:endParaRPr>
          </a:p>
          <a:p>
            <a:r>
              <a:rPr lang="en-US" sz="2600" i="1" dirty="0"/>
              <a:t>Let another praise you, and not your own mouth; A stranger, and not your own lips.</a:t>
            </a:r>
          </a:p>
        </p:txBody>
      </p:sp>
    </p:spTree>
    <p:extLst>
      <p:ext uri="{BB962C8B-B14F-4D97-AF65-F5344CB8AC3E}">
        <p14:creationId xmlns:p14="http://schemas.microsoft.com/office/powerpoint/2010/main" val="36534961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fade">
                                      <p:cBhvr>
                                        <p:cTn id="14" dur="1000"/>
                                        <p:tgtEl>
                                          <p:spTgt spid="12"/>
                                        </p:tgtEl>
                                      </p:cBhvr>
                                    </p:animEffect>
                                    <p:anim calcmode="lin" valueType="num">
                                      <p:cBhvr>
                                        <p:cTn id="15" dur="1000" fill="hold"/>
                                        <p:tgtEl>
                                          <p:spTgt spid="12"/>
                                        </p:tgtEl>
                                        <p:attrNameLst>
                                          <p:attrName>ppt_x</p:attrName>
                                        </p:attrNameLst>
                                      </p:cBhvr>
                                      <p:tavLst>
                                        <p:tav tm="0">
                                          <p:val>
                                            <p:strVal val="#ppt_x"/>
                                          </p:val>
                                        </p:tav>
                                        <p:tav tm="100000">
                                          <p:val>
                                            <p:strVal val="#ppt_x"/>
                                          </p:val>
                                        </p:tav>
                                      </p:tavLst>
                                    </p:anim>
                                    <p:anim calcmode="lin" valueType="num">
                                      <p:cBhvr>
                                        <p:cTn id="16"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1000"/>
                                        <p:tgtEl>
                                          <p:spTgt spid="11"/>
                                        </p:tgtEl>
                                      </p:cBhvr>
                                    </p:animEffect>
                                    <p:anim calcmode="lin" valueType="num">
                                      <p:cBhvr>
                                        <p:cTn id="22" dur="1000" fill="hold"/>
                                        <p:tgtEl>
                                          <p:spTgt spid="11"/>
                                        </p:tgtEl>
                                        <p:attrNameLst>
                                          <p:attrName>ppt_x</p:attrName>
                                        </p:attrNameLst>
                                      </p:cBhvr>
                                      <p:tavLst>
                                        <p:tav tm="0">
                                          <p:val>
                                            <p:strVal val="#ppt_x"/>
                                          </p:val>
                                        </p:tav>
                                        <p:tav tm="100000">
                                          <p:val>
                                            <p:strVal val="#ppt_x"/>
                                          </p:val>
                                        </p:tav>
                                      </p:tavLst>
                                    </p:anim>
                                    <p:anim calcmode="lin" valueType="num">
                                      <p:cBhvr>
                                        <p:cTn id="23"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2"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4" name="Rectangle 3"/>
          <p:cNvSpPr/>
          <p:nvPr/>
        </p:nvSpPr>
        <p:spPr>
          <a:xfrm>
            <a:off x="0" y="7722"/>
            <a:ext cx="8382000" cy="20574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304800" y="81900"/>
            <a:ext cx="5943600" cy="1015663"/>
          </a:xfrm>
          <a:prstGeom prst="rect">
            <a:avLst/>
          </a:prstGeom>
          <a:noFill/>
          <a:ln>
            <a:noFill/>
          </a:ln>
        </p:spPr>
        <p:txBody>
          <a:bodyPr wrap="square" rtlCol="0">
            <a:spAutoFit/>
          </a:bodyPr>
          <a:lstStyle/>
          <a:p>
            <a:r>
              <a:rPr lang="en-US" sz="6000" b="1" dirty="0">
                <a:solidFill>
                  <a:srgbClr val="FFFF00"/>
                </a:solidFill>
                <a:effectLst>
                  <a:outerShdw blurRad="50800" dist="76200" dir="2700000" algn="tl" rotWithShape="0">
                    <a:prstClr val="black"/>
                  </a:outerShdw>
                </a:effectLst>
                <a:latin typeface="Felix Titling" panose="04060505060202020A04" pitchFamily="82" charset="0"/>
              </a:rPr>
              <a:t>Complaining</a:t>
            </a:r>
          </a:p>
        </p:txBody>
      </p:sp>
      <p:sp>
        <p:nvSpPr>
          <p:cNvPr id="9" name="Rectangle 8"/>
          <p:cNvSpPr/>
          <p:nvPr/>
        </p:nvSpPr>
        <p:spPr>
          <a:xfrm>
            <a:off x="304800" y="2438400"/>
            <a:ext cx="4648200" cy="4031873"/>
          </a:xfrm>
          <a:prstGeom prst="rect">
            <a:avLst/>
          </a:prstGeom>
        </p:spPr>
        <p:txBody>
          <a:bodyPr wrap="square">
            <a:spAutoFit/>
          </a:bodyPr>
          <a:lstStyle/>
          <a:p>
            <a:r>
              <a:rPr lang="en-US" sz="2800" b="1" dirty="0"/>
              <a:t>1 Corinthians 10:10-11   </a:t>
            </a:r>
            <a:r>
              <a:rPr lang="en-US" dirty="0"/>
              <a:t>NKJV</a:t>
            </a:r>
          </a:p>
          <a:p>
            <a:r>
              <a:rPr lang="en-US" sz="2600" i="1" u="sng" dirty="0"/>
              <a:t>Nor complain, as some of them also complained</a:t>
            </a:r>
            <a:r>
              <a:rPr lang="en-US" sz="2600" i="1" dirty="0"/>
              <a:t>, and were destroyed by the destroyer. Now all these things happened to them as examples, and they were written for our admonition, upon whom the ends of the ages have come. </a:t>
            </a:r>
          </a:p>
          <a:p>
            <a:r>
              <a:rPr lang="en-US" sz="2000" dirty="0"/>
              <a:t>                                                  </a:t>
            </a:r>
          </a:p>
        </p:txBody>
      </p:sp>
      <p:sp>
        <p:nvSpPr>
          <p:cNvPr id="12" name="Rectangle 11"/>
          <p:cNvSpPr/>
          <p:nvPr/>
        </p:nvSpPr>
        <p:spPr>
          <a:xfrm>
            <a:off x="6833755" y="2438400"/>
            <a:ext cx="3581399" cy="1323439"/>
          </a:xfrm>
          <a:prstGeom prst="rect">
            <a:avLst/>
          </a:prstGeom>
        </p:spPr>
        <p:txBody>
          <a:bodyPr wrap="square">
            <a:spAutoFit/>
          </a:bodyPr>
          <a:lstStyle/>
          <a:p>
            <a:r>
              <a:rPr lang="en-US" sz="2800" b="1" dirty="0"/>
              <a:t>Philippians 2:14</a:t>
            </a:r>
            <a:endParaRPr lang="en-US" sz="2800" dirty="0">
              <a:solidFill>
                <a:srgbClr val="C00000"/>
              </a:solidFill>
            </a:endParaRPr>
          </a:p>
          <a:p>
            <a:r>
              <a:rPr lang="en-US" sz="2600" i="1" dirty="0"/>
              <a:t>Do all things without grumbling or disputing.</a:t>
            </a:r>
          </a:p>
        </p:txBody>
      </p:sp>
      <p:sp>
        <p:nvSpPr>
          <p:cNvPr id="11" name="Rectangle 10"/>
          <p:cNvSpPr/>
          <p:nvPr/>
        </p:nvSpPr>
        <p:spPr>
          <a:xfrm>
            <a:off x="6819900" y="4270745"/>
            <a:ext cx="5181598" cy="2123658"/>
          </a:xfrm>
          <a:prstGeom prst="rect">
            <a:avLst/>
          </a:prstGeom>
        </p:spPr>
        <p:txBody>
          <a:bodyPr wrap="square">
            <a:spAutoFit/>
          </a:bodyPr>
          <a:lstStyle/>
          <a:p>
            <a:r>
              <a:rPr lang="en-US" sz="2800" b="1" dirty="0"/>
              <a:t>Jude 16</a:t>
            </a:r>
            <a:endParaRPr lang="en-US" sz="2800" dirty="0">
              <a:solidFill>
                <a:srgbClr val="C00000"/>
              </a:solidFill>
            </a:endParaRPr>
          </a:p>
          <a:p>
            <a:r>
              <a:rPr lang="en-US" sz="2600" i="1" dirty="0"/>
              <a:t>These are grumblers, finding fault, following after their own lusts; they speak arrogantly, flattering people for the sake of gaining an advantage. </a:t>
            </a:r>
          </a:p>
        </p:txBody>
      </p:sp>
      <p:pic>
        <p:nvPicPr>
          <p:cNvPr id="8194" name="Picture 2" descr="http://www.thesaleslion.com/wp-content/uploads/2011/07/complaining-social-media.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0" y="0"/>
            <a:ext cx="3810000" cy="20574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405245" y="1036422"/>
            <a:ext cx="6400800" cy="954107"/>
          </a:xfrm>
          <a:prstGeom prst="rect">
            <a:avLst/>
          </a:prstGeom>
          <a:noFill/>
        </p:spPr>
        <p:txBody>
          <a:bodyPr wrap="square" rtlCol="0">
            <a:spAutoFit/>
          </a:bodyPr>
          <a:lstStyle/>
          <a:p>
            <a:r>
              <a:rPr lang="en-US" sz="2800" dirty="0">
                <a:solidFill>
                  <a:schemeClr val="bg1"/>
                </a:solidFill>
              </a:rPr>
              <a:t>Express dissatisfaction or annoyance about a situation or an event.</a:t>
            </a:r>
          </a:p>
        </p:txBody>
      </p:sp>
    </p:spTree>
    <p:extLst>
      <p:ext uri="{BB962C8B-B14F-4D97-AF65-F5344CB8AC3E}">
        <p14:creationId xmlns:p14="http://schemas.microsoft.com/office/powerpoint/2010/main" val="13497957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fade">
                                      <p:cBhvr>
                                        <p:cTn id="14" dur="1000"/>
                                        <p:tgtEl>
                                          <p:spTgt spid="12"/>
                                        </p:tgtEl>
                                      </p:cBhvr>
                                    </p:animEffect>
                                    <p:anim calcmode="lin" valueType="num">
                                      <p:cBhvr>
                                        <p:cTn id="15" dur="1000" fill="hold"/>
                                        <p:tgtEl>
                                          <p:spTgt spid="12"/>
                                        </p:tgtEl>
                                        <p:attrNameLst>
                                          <p:attrName>ppt_x</p:attrName>
                                        </p:attrNameLst>
                                      </p:cBhvr>
                                      <p:tavLst>
                                        <p:tav tm="0">
                                          <p:val>
                                            <p:strVal val="#ppt_x"/>
                                          </p:val>
                                        </p:tav>
                                        <p:tav tm="100000">
                                          <p:val>
                                            <p:strVal val="#ppt_x"/>
                                          </p:val>
                                        </p:tav>
                                      </p:tavLst>
                                    </p:anim>
                                    <p:anim calcmode="lin" valueType="num">
                                      <p:cBhvr>
                                        <p:cTn id="16"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1000"/>
                                        <p:tgtEl>
                                          <p:spTgt spid="11"/>
                                        </p:tgtEl>
                                      </p:cBhvr>
                                    </p:animEffect>
                                    <p:anim calcmode="lin" valueType="num">
                                      <p:cBhvr>
                                        <p:cTn id="22" dur="1000" fill="hold"/>
                                        <p:tgtEl>
                                          <p:spTgt spid="11"/>
                                        </p:tgtEl>
                                        <p:attrNameLst>
                                          <p:attrName>ppt_x</p:attrName>
                                        </p:attrNameLst>
                                      </p:cBhvr>
                                      <p:tavLst>
                                        <p:tav tm="0">
                                          <p:val>
                                            <p:strVal val="#ppt_x"/>
                                          </p:val>
                                        </p:tav>
                                        <p:tav tm="100000">
                                          <p:val>
                                            <p:strVal val="#ppt_x"/>
                                          </p:val>
                                        </p:tav>
                                      </p:tavLst>
                                    </p:anim>
                                    <p:anim calcmode="lin" valueType="num">
                                      <p:cBhvr>
                                        <p:cTn id="23"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2" grpId="0"/>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4" name="Rectangle 3"/>
          <p:cNvSpPr/>
          <p:nvPr/>
        </p:nvSpPr>
        <p:spPr>
          <a:xfrm>
            <a:off x="0" y="27709"/>
            <a:ext cx="7620000" cy="20574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405245" y="152400"/>
            <a:ext cx="4572000" cy="1015663"/>
          </a:xfrm>
          <a:prstGeom prst="rect">
            <a:avLst/>
          </a:prstGeom>
          <a:noFill/>
          <a:ln>
            <a:noFill/>
          </a:ln>
        </p:spPr>
        <p:txBody>
          <a:bodyPr wrap="square" rtlCol="0">
            <a:spAutoFit/>
          </a:bodyPr>
          <a:lstStyle/>
          <a:p>
            <a:r>
              <a:rPr lang="en-US" sz="6000" b="1" dirty="0">
                <a:solidFill>
                  <a:srgbClr val="FFFF00"/>
                </a:solidFill>
                <a:effectLst>
                  <a:outerShdw blurRad="50800" dist="76200" dir="2700000" algn="tl" rotWithShape="0">
                    <a:prstClr val="black"/>
                  </a:outerShdw>
                </a:effectLst>
                <a:latin typeface="Felix Titling" panose="04060505060202020A04" pitchFamily="82" charset="0"/>
              </a:rPr>
              <a:t>Lying</a:t>
            </a:r>
          </a:p>
        </p:txBody>
      </p:sp>
      <p:sp>
        <p:nvSpPr>
          <p:cNvPr id="9" name="Rectangle 8"/>
          <p:cNvSpPr/>
          <p:nvPr/>
        </p:nvSpPr>
        <p:spPr>
          <a:xfrm>
            <a:off x="342900" y="2349500"/>
            <a:ext cx="4572000" cy="2031325"/>
          </a:xfrm>
          <a:prstGeom prst="rect">
            <a:avLst/>
          </a:prstGeom>
        </p:spPr>
        <p:txBody>
          <a:bodyPr wrap="square">
            <a:spAutoFit/>
          </a:bodyPr>
          <a:lstStyle/>
          <a:p>
            <a:r>
              <a:rPr lang="en-US" sz="2800" b="1" dirty="0"/>
              <a:t>Colossians 3:9</a:t>
            </a:r>
            <a:endParaRPr lang="en-US" sz="2800" dirty="0"/>
          </a:p>
          <a:p>
            <a:r>
              <a:rPr lang="en-US" sz="2600" i="1" dirty="0"/>
              <a:t>Do not lie to one another, since you laid aside the old self with its evil practices. </a:t>
            </a:r>
          </a:p>
          <a:p>
            <a:r>
              <a:rPr lang="en-US" sz="2000" dirty="0"/>
              <a:t>        </a:t>
            </a:r>
          </a:p>
        </p:txBody>
      </p:sp>
      <p:sp>
        <p:nvSpPr>
          <p:cNvPr id="12" name="Rectangle 11"/>
          <p:cNvSpPr/>
          <p:nvPr/>
        </p:nvSpPr>
        <p:spPr>
          <a:xfrm>
            <a:off x="342900" y="4289320"/>
            <a:ext cx="4914900" cy="2123658"/>
          </a:xfrm>
          <a:prstGeom prst="rect">
            <a:avLst/>
          </a:prstGeom>
        </p:spPr>
        <p:txBody>
          <a:bodyPr wrap="square">
            <a:spAutoFit/>
          </a:bodyPr>
          <a:lstStyle/>
          <a:p>
            <a:r>
              <a:rPr lang="en-US" sz="2800" b="1" dirty="0"/>
              <a:t>Ephesians 4:25</a:t>
            </a:r>
            <a:endParaRPr lang="en-US" sz="2800" dirty="0">
              <a:solidFill>
                <a:srgbClr val="C00000"/>
              </a:solidFill>
            </a:endParaRPr>
          </a:p>
          <a:p>
            <a:r>
              <a:rPr lang="en-US" sz="2600" i="1" dirty="0"/>
              <a:t>Therefore, laying aside falsehood, speak truth, each one of you, with his neighbor, for we are members of one another. </a:t>
            </a:r>
          </a:p>
        </p:txBody>
      </p:sp>
      <p:sp>
        <p:nvSpPr>
          <p:cNvPr id="11" name="Rectangle 10"/>
          <p:cNvSpPr/>
          <p:nvPr/>
        </p:nvSpPr>
        <p:spPr>
          <a:xfrm>
            <a:off x="6324600" y="2349500"/>
            <a:ext cx="5638800" cy="1723549"/>
          </a:xfrm>
          <a:prstGeom prst="rect">
            <a:avLst/>
          </a:prstGeom>
        </p:spPr>
        <p:txBody>
          <a:bodyPr wrap="square">
            <a:spAutoFit/>
          </a:bodyPr>
          <a:lstStyle/>
          <a:p>
            <a:r>
              <a:rPr lang="en-US" sz="2800" b="1" dirty="0"/>
              <a:t>1 Peter 3:10  </a:t>
            </a:r>
            <a:r>
              <a:rPr lang="en-US" dirty="0"/>
              <a:t>ESV</a:t>
            </a:r>
            <a:endParaRPr lang="en-US" dirty="0">
              <a:solidFill>
                <a:srgbClr val="C00000"/>
              </a:solidFill>
            </a:endParaRPr>
          </a:p>
          <a:p>
            <a:r>
              <a:rPr lang="en-US" sz="2600" i="1" dirty="0"/>
              <a:t>Whoever desires to love life and see good days, let him keep his tongue from evil and his lips from speaking deceit.</a:t>
            </a:r>
          </a:p>
        </p:txBody>
      </p:sp>
      <p:pic>
        <p:nvPicPr>
          <p:cNvPr id="9220" name="Picture 4" descr="http://blog.brazencareerist.com/wp-content/uploads/2013/01/lia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0" y="-6927"/>
            <a:ext cx="4572000" cy="20574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4F1518C2-44E1-442C-93B9-ACBFF664FFDC}"/>
              </a:ext>
            </a:extLst>
          </p:cNvPr>
          <p:cNvSpPr txBox="1"/>
          <p:nvPr/>
        </p:nvSpPr>
        <p:spPr>
          <a:xfrm>
            <a:off x="377536" y="1052946"/>
            <a:ext cx="6400800" cy="954107"/>
          </a:xfrm>
          <a:prstGeom prst="rect">
            <a:avLst/>
          </a:prstGeom>
          <a:noFill/>
        </p:spPr>
        <p:txBody>
          <a:bodyPr wrap="square" rtlCol="0">
            <a:spAutoFit/>
          </a:bodyPr>
          <a:lstStyle/>
          <a:p>
            <a:r>
              <a:rPr lang="en-US" sz="2800" b="0" dirty="0">
                <a:solidFill>
                  <a:schemeClr val="bg1"/>
                </a:solidFill>
                <a:effectLst/>
                <a:latin typeface="+mj-lt"/>
              </a:rPr>
              <a:t>To make an untrue statement                            with intent to deceive.</a:t>
            </a:r>
            <a:endParaRPr lang="en-US" sz="2800" dirty="0">
              <a:solidFill>
                <a:schemeClr val="bg1"/>
              </a:solidFill>
              <a:latin typeface="+mj-lt"/>
            </a:endParaRPr>
          </a:p>
        </p:txBody>
      </p:sp>
    </p:spTree>
    <p:extLst>
      <p:ext uri="{BB962C8B-B14F-4D97-AF65-F5344CB8AC3E}">
        <p14:creationId xmlns:p14="http://schemas.microsoft.com/office/powerpoint/2010/main" val="27122357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fade">
                                      <p:cBhvr>
                                        <p:cTn id="14" dur="1000"/>
                                        <p:tgtEl>
                                          <p:spTgt spid="12"/>
                                        </p:tgtEl>
                                      </p:cBhvr>
                                    </p:animEffect>
                                    <p:anim calcmode="lin" valueType="num">
                                      <p:cBhvr>
                                        <p:cTn id="15" dur="1000" fill="hold"/>
                                        <p:tgtEl>
                                          <p:spTgt spid="12"/>
                                        </p:tgtEl>
                                        <p:attrNameLst>
                                          <p:attrName>ppt_x</p:attrName>
                                        </p:attrNameLst>
                                      </p:cBhvr>
                                      <p:tavLst>
                                        <p:tav tm="0">
                                          <p:val>
                                            <p:strVal val="#ppt_x"/>
                                          </p:val>
                                        </p:tav>
                                        <p:tav tm="100000">
                                          <p:val>
                                            <p:strVal val="#ppt_x"/>
                                          </p:val>
                                        </p:tav>
                                      </p:tavLst>
                                    </p:anim>
                                    <p:anim calcmode="lin" valueType="num">
                                      <p:cBhvr>
                                        <p:cTn id="16"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1000"/>
                                        <p:tgtEl>
                                          <p:spTgt spid="11"/>
                                        </p:tgtEl>
                                      </p:cBhvr>
                                    </p:animEffect>
                                    <p:anim calcmode="lin" valueType="num">
                                      <p:cBhvr>
                                        <p:cTn id="22" dur="1000" fill="hold"/>
                                        <p:tgtEl>
                                          <p:spTgt spid="11"/>
                                        </p:tgtEl>
                                        <p:attrNameLst>
                                          <p:attrName>ppt_x</p:attrName>
                                        </p:attrNameLst>
                                      </p:cBhvr>
                                      <p:tavLst>
                                        <p:tav tm="0">
                                          <p:val>
                                            <p:strVal val="#ppt_x"/>
                                          </p:val>
                                        </p:tav>
                                        <p:tav tm="100000">
                                          <p:val>
                                            <p:strVal val="#ppt_x"/>
                                          </p:val>
                                        </p:tav>
                                      </p:tavLst>
                                    </p:anim>
                                    <p:anim calcmode="lin" valueType="num">
                                      <p:cBhvr>
                                        <p:cTn id="23"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2" grpId="0"/>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4" name="Rectangle 3"/>
          <p:cNvSpPr/>
          <p:nvPr/>
        </p:nvSpPr>
        <p:spPr>
          <a:xfrm>
            <a:off x="0" y="-18839"/>
            <a:ext cx="7010400" cy="20574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360218" y="-18839"/>
            <a:ext cx="4572000" cy="1015663"/>
          </a:xfrm>
          <a:prstGeom prst="rect">
            <a:avLst/>
          </a:prstGeom>
          <a:noFill/>
          <a:ln>
            <a:noFill/>
          </a:ln>
        </p:spPr>
        <p:txBody>
          <a:bodyPr wrap="square" rtlCol="0">
            <a:spAutoFit/>
          </a:bodyPr>
          <a:lstStyle/>
          <a:p>
            <a:r>
              <a:rPr lang="en-US" sz="6000" b="1" dirty="0">
                <a:solidFill>
                  <a:srgbClr val="FFFF00"/>
                </a:solidFill>
                <a:effectLst>
                  <a:outerShdw blurRad="50800" dist="76200" dir="2700000" algn="tl" rotWithShape="0">
                    <a:prstClr val="black"/>
                  </a:outerShdw>
                </a:effectLst>
                <a:latin typeface="Felix Titling" panose="04060505060202020A04" pitchFamily="82" charset="0"/>
              </a:rPr>
              <a:t>Gossip</a:t>
            </a:r>
          </a:p>
        </p:txBody>
      </p:sp>
      <p:sp>
        <p:nvSpPr>
          <p:cNvPr id="9" name="Rectangle 8"/>
          <p:cNvSpPr/>
          <p:nvPr/>
        </p:nvSpPr>
        <p:spPr>
          <a:xfrm>
            <a:off x="419100" y="2338742"/>
            <a:ext cx="5143500" cy="1723549"/>
          </a:xfrm>
          <a:prstGeom prst="rect">
            <a:avLst/>
          </a:prstGeom>
        </p:spPr>
        <p:txBody>
          <a:bodyPr wrap="square">
            <a:spAutoFit/>
          </a:bodyPr>
          <a:lstStyle/>
          <a:p>
            <a:r>
              <a:rPr lang="en-US" sz="2800" b="1" dirty="0"/>
              <a:t>Proverbs 11:13</a:t>
            </a:r>
            <a:endParaRPr lang="en-US" sz="2800" dirty="0"/>
          </a:p>
          <a:p>
            <a:r>
              <a:rPr lang="en-US" sz="2600" i="1" dirty="0"/>
              <a:t>He who goes about as a talebearer reveals secrets, But he who is trustworthy conceals a matter.         </a:t>
            </a:r>
          </a:p>
        </p:txBody>
      </p:sp>
      <p:sp>
        <p:nvSpPr>
          <p:cNvPr id="12" name="Rectangle 11"/>
          <p:cNvSpPr/>
          <p:nvPr/>
        </p:nvSpPr>
        <p:spPr>
          <a:xfrm>
            <a:off x="419100" y="4348617"/>
            <a:ext cx="4762500" cy="2123658"/>
          </a:xfrm>
          <a:prstGeom prst="rect">
            <a:avLst/>
          </a:prstGeom>
        </p:spPr>
        <p:txBody>
          <a:bodyPr wrap="square">
            <a:spAutoFit/>
          </a:bodyPr>
          <a:lstStyle/>
          <a:p>
            <a:r>
              <a:rPr lang="en-US" sz="2800" b="1" dirty="0"/>
              <a:t>Titus 3:2        </a:t>
            </a:r>
            <a:endParaRPr lang="en-US" dirty="0">
              <a:solidFill>
                <a:srgbClr val="C00000"/>
              </a:solidFill>
            </a:endParaRPr>
          </a:p>
          <a:p>
            <a:r>
              <a:rPr lang="en-US" sz="2600" i="1" dirty="0"/>
              <a:t>To speak evil of no one, to avoid quarreling, to be gentle, and to show perfect courtesy toward all people. </a:t>
            </a:r>
          </a:p>
        </p:txBody>
      </p:sp>
      <p:sp>
        <p:nvSpPr>
          <p:cNvPr id="11" name="Rectangle 10"/>
          <p:cNvSpPr/>
          <p:nvPr/>
        </p:nvSpPr>
        <p:spPr>
          <a:xfrm>
            <a:off x="6324600" y="2296192"/>
            <a:ext cx="5448300" cy="1723549"/>
          </a:xfrm>
          <a:prstGeom prst="rect">
            <a:avLst/>
          </a:prstGeom>
        </p:spPr>
        <p:txBody>
          <a:bodyPr wrap="square">
            <a:spAutoFit/>
          </a:bodyPr>
          <a:lstStyle/>
          <a:p>
            <a:r>
              <a:rPr lang="en-US" sz="2800" b="1" dirty="0"/>
              <a:t>Proverbs 20:19</a:t>
            </a:r>
            <a:endParaRPr lang="en-US" sz="2800" dirty="0">
              <a:solidFill>
                <a:srgbClr val="C00000"/>
              </a:solidFill>
            </a:endParaRPr>
          </a:p>
          <a:p>
            <a:r>
              <a:rPr lang="en-US" sz="2600" dirty="0"/>
              <a:t>He who goes about as a slanderer reveals secrets, Therefore do not associate with a gossip. </a:t>
            </a:r>
          </a:p>
        </p:txBody>
      </p:sp>
      <p:pic>
        <p:nvPicPr>
          <p:cNvPr id="10242" name="Picture 2" descr="http://fonsecashow.com/wp-content/uploads/2014/06/gossip-news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0"/>
            <a:ext cx="5181600" cy="2038561"/>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342900" y="820302"/>
            <a:ext cx="6251864" cy="1200329"/>
          </a:xfrm>
          <a:prstGeom prst="rect">
            <a:avLst/>
          </a:prstGeom>
          <a:noFill/>
        </p:spPr>
        <p:txBody>
          <a:bodyPr wrap="square" rtlCol="0">
            <a:spAutoFit/>
          </a:bodyPr>
          <a:lstStyle/>
          <a:p>
            <a:r>
              <a:rPr lang="en-US" sz="2400" dirty="0">
                <a:solidFill>
                  <a:schemeClr val="bg1"/>
                </a:solidFill>
              </a:rPr>
              <a:t>Is idle talk or rumor, especially about the personal or private affairs of others; the act of gossiping is also known as dishing or tattling.</a:t>
            </a:r>
          </a:p>
        </p:txBody>
      </p:sp>
    </p:spTree>
    <p:extLst>
      <p:ext uri="{BB962C8B-B14F-4D97-AF65-F5344CB8AC3E}">
        <p14:creationId xmlns:p14="http://schemas.microsoft.com/office/powerpoint/2010/main" val="3178860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fade">
                                      <p:cBhvr>
                                        <p:cTn id="14" dur="1000"/>
                                        <p:tgtEl>
                                          <p:spTgt spid="12"/>
                                        </p:tgtEl>
                                      </p:cBhvr>
                                    </p:animEffect>
                                    <p:anim calcmode="lin" valueType="num">
                                      <p:cBhvr>
                                        <p:cTn id="15" dur="1000" fill="hold"/>
                                        <p:tgtEl>
                                          <p:spTgt spid="12"/>
                                        </p:tgtEl>
                                        <p:attrNameLst>
                                          <p:attrName>ppt_x</p:attrName>
                                        </p:attrNameLst>
                                      </p:cBhvr>
                                      <p:tavLst>
                                        <p:tav tm="0">
                                          <p:val>
                                            <p:strVal val="#ppt_x"/>
                                          </p:val>
                                        </p:tav>
                                        <p:tav tm="100000">
                                          <p:val>
                                            <p:strVal val="#ppt_x"/>
                                          </p:val>
                                        </p:tav>
                                      </p:tavLst>
                                    </p:anim>
                                    <p:anim calcmode="lin" valueType="num">
                                      <p:cBhvr>
                                        <p:cTn id="16"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1000"/>
                                        <p:tgtEl>
                                          <p:spTgt spid="11"/>
                                        </p:tgtEl>
                                      </p:cBhvr>
                                    </p:animEffect>
                                    <p:anim calcmode="lin" valueType="num">
                                      <p:cBhvr>
                                        <p:cTn id="22" dur="1000" fill="hold"/>
                                        <p:tgtEl>
                                          <p:spTgt spid="11"/>
                                        </p:tgtEl>
                                        <p:attrNameLst>
                                          <p:attrName>ppt_x</p:attrName>
                                        </p:attrNameLst>
                                      </p:cBhvr>
                                      <p:tavLst>
                                        <p:tav tm="0">
                                          <p:val>
                                            <p:strVal val="#ppt_x"/>
                                          </p:val>
                                        </p:tav>
                                        <p:tav tm="100000">
                                          <p:val>
                                            <p:strVal val="#ppt_x"/>
                                          </p:val>
                                        </p:tav>
                                      </p:tavLst>
                                    </p:anim>
                                    <p:anim calcmode="lin" valueType="num">
                                      <p:cBhvr>
                                        <p:cTn id="23"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2" grpId="0"/>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4" name="Rectangle 3"/>
          <p:cNvSpPr/>
          <p:nvPr/>
        </p:nvSpPr>
        <p:spPr>
          <a:xfrm>
            <a:off x="0" y="0"/>
            <a:ext cx="6324600" cy="20574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678872" y="110978"/>
            <a:ext cx="4572000" cy="1938992"/>
          </a:xfrm>
          <a:prstGeom prst="rect">
            <a:avLst/>
          </a:prstGeom>
          <a:noFill/>
          <a:ln>
            <a:noFill/>
          </a:ln>
        </p:spPr>
        <p:txBody>
          <a:bodyPr wrap="square" rtlCol="0">
            <a:spAutoFit/>
          </a:bodyPr>
          <a:lstStyle/>
          <a:p>
            <a:pPr algn="ctr"/>
            <a:r>
              <a:rPr lang="en-US" sz="6000" b="1" dirty="0">
                <a:solidFill>
                  <a:srgbClr val="FFFF00"/>
                </a:solidFill>
                <a:effectLst>
                  <a:outerShdw blurRad="50800" dist="76200" dir="2700000" algn="tl" rotWithShape="0">
                    <a:prstClr val="black"/>
                  </a:outerShdw>
                </a:effectLst>
                <a:latin typeface="Felix Titling" panose="04060505060202020A04" pitchFamily="82" charset="0"/>
              </a:rPr>
              <a:t>False</a:t>
            </a:r>
          </a:p>
          <a:p>
            <a:pPr algn="ctr"/>
            <a:r>
              <a:rPr lang="en-US" sz="6000" b="1" dirty="0">
                <a:solidFill>
                  <a:srgbClr val="FFFF00"/>
                </a:solidFill>
                <a:effectLst>
                  <a:outerShdw blurRad="50800" dist="76200" dir="2700000" algn="tl" rotWithShape="0">
                    <a:prstClr val="black"/>
                  </a:outerShdw>
                </a:effectLst>
                <a:latin typeface="Felix Titling" panose="04060505060202020A04" pitchFamily="82" charset="0"/>
              </a:rPr>
              <a:t>Teaching</a:t>
            </a:r>
          </a:p>
        </p:txBody>
      </p:sp>
      <p:sp>
        <p:nvSpPr>
          <p:cNvPr id="9" name="Rectangle 8"/>
          <p:cNvSpPr/>
          <p:nvPr/>
        </p:nvSpPr>
        <p:spPr>
          <a:xfrm>
            <a:off x="419100" y="2172432"/>
            <a:ext cx="5295900" cy="1723549"/>
          </a:xfrm>
          <a:prstGeom prst="rect">
            <a:avLst/>
          </a:prstGeom>
        </p:spPr>
        <p:txBody>
          <a:bodyPr wrap="square">
            <a:spAutoFit/>
          </a:bodyPr>
          <a:lstStyle/>
          <a:p>
            <a:r>
              <a:rPr lang="en-US" sz="2800" b="1" dirty="0"/>
              <a:t>James 3:1</a:t>
            </a:r>
            <a:endParaRPr lang="en-US" sz="2800" dirty="0"/>
          </a:p>
          <a:p>
            <a:r>
              <a:rPr lang="en-US" sz="2600" i="1" dirty="0"/>
              <a:t>Let not many of you become teachers, my brethren, knowing that as such we shall incur a stricter judgment. </a:t>
            </a:r>
          </a:p>
        </p:txBody>
      </p:sp>
      <p:sp>
        <p:nvSpPr>
          <p:cNvPr id="11" name="Rectangle 10"/>
          <p:cNvSpPr/>
          <p:nvPr/>
        </p:nvSpPr>
        <p:spPr>
          <a:xfrm>
            <a:off x="419100" y="4113848"/>
            <a:ext cx="5122716" cy="2523768"/>
          </a:xfrm>
          <a:prstGeom prst="rect">
            <a:avLst/>
          </a:prstGeom>
        </p:spPr>
        <p:txBody>
          <a:bodyPr wrap="square">
            <a:spAutoFit/>
          </a:bodyPr>
          <a:lstStyle/>
          <a:p>
            <a:r>
              <a:rPr lang="en-US" sz="2800" b="1" dirty="0"/>
              <a:t>Galatians 1:8</a:t>
            </a:r>
            <a:endParaRPr lang="en-US" sz="2800" dirty="0">
              <a:solidFill>
                <a:srgbClr val="C00000"/>
              </a:solidFill>
            </a:endParaRPr>
          </a:p>
          <a:p>
            <a:r>
              <a:rPr lang="en-US" sz="2600" i="1" dirty="0"/>
              <a:t>But even though we, or an angel from heaven, should preach to you a gospel contrary to that which we have preached to you, let him be accursed. </a:t>
            </a:r>
          </a:p>
        </p:txBody>
      </p:sp>
      <p:pic>
        <p:nvPicPr>
          <p:cNvPr id="14338" name="Picture 2" descr="http://thewordonthewordoffaith.files.wordpress.com/2013/08/false-teacher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4600" y="0"/>
            <a:ext cx="5867400" cy="2049970"/>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12"/>
          <p:cNvSpPr/>
          <p:nvPr/>
        </p:nvSpPr>
        <p:spPr>
          <a:xfrm>
            <a:off x="6400801" y="2286000"/>
            <a:ext cx="5714998" cy="4124206"/>
          </a:xfrm>
          <a:prstGeom prst="rect">
            <a:avLst/>
          </a:prstGeom>
        </p:spPr>
        <p:txBody>
          <a:bodyPr wrap="square">
            <a:spAutoFit/>
          </a:bodyPr>
          <a:lstStyle/>
          <a:p>
            <a:r>
              <a:rPr lang="en-US" sz="2800" b="1" dirty="0"/>
              <a:t>Romans 16:17-18</a:t>
            </a:r>
            <a:endParaRPr lang="en-US" sz="2800" dirty="0">
              <a:solidFill>
                <a:srgbClr val="C00000"/>
              </a:solidFill>
            </a:endParaRPr>
          </a:p>
          <a:p>
            <a:r>
              <a:rPr lang="en-US" sz="2600" i="1" dirty="0"/>
              <a:t>Now I urge you, brethren, keep your eye on those who cause dissensions and hindrances contrary to the teaching which you learned, and turn away from them. For such men are slaves, not of our Lord Christ but of their own appetites; and by their smooth and flattering speech they deceive the hearts of the unsuspecting. </a:t>
            </a:r>
          </a:p>
        </p:txBody>
      </p:sp>
    </p:spTree>
    <p:extLst>
      <p:ext uri="{BB962C8B-B14F-4D97-AF65-F5344CB8AC3E}">
        <p14:creationId xmlns:p14="http://schemas.microsoft.com/office/powerpoint/2010/main" val="28457561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1000"/>
                                        <p:tgtEl>
                                          <p:spTgt spid="11"/>
                                        </p:tgtEl>
                                      </p:cBhvr>
                                    </p:animEffect>
                                    <p:anim calcmode="lin" valueType="num">
                                      <p:cBhvr>
                                        <p:cTn id="15" dur="1000" fill="hold"/>
                                        <p:tgtEl>
                                          <p:spTgt spid="11"/>
                                        </p:tgtEl>
                                        <p:attrNameLst>
                                          <p:attrName>ppt_x</p:attrName>
                                        </p:attrNameLst>
                                      </p:cBhvr>
                                      <p:tavLst>
                                        <p:tav tm="0">
                                          <p:val>
                                            <p:strVal val="#ppt_x"/>
                                          </p:val>
                                        </p:tav>
                                        <p:tav tm="100000">
                                          <p:val>
                                            <p:strVal val="#ppt_x"/>
                                          </p:val>
                                        </p:tav>
                                      </p:tavLst>
                                    </p:anim>
                                    <p:anim calcmode="lin" valueType="num">
                                      <p:cBhvr>
                                        <p:cTn id="16"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fade">
                                      <p:cBhvr>
                                        <p:cTn id="21" dur="1000"/>
                                        <p:tgtEl>
                                          <p:spTgt spid="13"/>
                                        </p:tgtEl>
                                      </p:cBhvr>
                                    </p:animEffect>
                                    <p:anim calcmode="lin" valueType="num">
                                      <p:cBhvr>
                                        <p:cTn id="22" dur="1000" fill="hold"/>
                                        <p:tgtEl>
                                          <p:spTgt spid="13"/>
                                        </p:tgtEl>
                                        <p:attrNameLst>
                                          <p:attrName>ppt_x</p:attrName>
                                        </p:attrNameLst>
                                      </p:cBhvr>
                                      <p:tavLst>
                                        <p:tav tm="0">
                                          <p:val>
                                            <p:strVal val="#ppt_x"/>
                                          </p:val>
                                        </p:tav>
                                        <p:tav tm="100000">
                                          <p:val>
                                            <p:strVal val="#ppt_x"/>
                                          </p:val>
                                        </p:tav>
                                      </p:tavLst>
                                    </p:anim>
                                    <p:anim calcmode="lin" valueType="num">
                                      <p:cBhvr>
                                        <p:cTn id="23"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1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ee the source image">
            <a:extLst>
              <a:ext uri="{FF2B5EF4-FFF2-40B4-BE49-F238E27FC236}">
                <a16:creationId xmlns:a16="http://schemas.microsoft.com/office/drawing/2014/main" id="{4EAAD7A2-242D-4672-A8F4-AD7FCE79732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152400" y="2209800"/>
            <a:ext cx="4343400" cy="4462760"/>
          </a:xfrm>
          <a:prstGeom prst="rect">
            <a:avLst/>
          </a:prstGeom>
          <a:solidFill>
            <a:schemeClr val="bg1">
              <a:alpha val="53000"/>
            </a:schemeClr>
          </a:solidFill>
          <a:ln>
            <a:solidFill>
              <a:schemeClr val="tx2"/>
            </a:solidFill>
          </a:ln>
        </p:spPr>
        <p:txBody>
          <a:bodyPr wrap="square" tIns="91440" bIns="91440">
            <a:spAutoFit/>
          </a:bodyPr>
          <a:lstStyle/>
          <a:p>
            <a:r>
              <a:rPr lang="en-US" sz="2600" i="1" dirty="0"/>
              <a:t>“When there are many words, transgression is unavoidable, But he who restrains his lips is  wise. The tongue of the righteous is as choice silver, The heart of the wicked is worth little. The lips of the righteous  feed  many, But fools die for lack of understanding.”</a:t>
            </a:r>
          </a:p>
          <a:p>
            <a:r>
              <a:rPr lang="en-US" dirty="0"/>
              <a:t>	                           - Proverbs 10:19-21</a:t>
            </a:r>
          </a:p>
        </p:txBody>
      </p:sp>
      <p:sp>
        <p:nvSpPr>
          <p:cNvPr id="2" name="TextBox 1">
            <a:extLst>
              <a:ext uri="{FF2B5EF4-FFF2-40B4-BE49-F238E27FC236}">
                <a16:creationId xmlns:a16="http://schemas.microsoft.com/office/drawing/2014/main" id="{5961E2BC-48BA-463F-954D-B53F40AC25D6}"/>
              </a:ext>
            </a:extLst>
          </p:cNvPr>
          <p:cNvSpPr txBox="1"/>
          <p:nvPr/>
        </p:nvSpPr>
        <p:spPr>
          <a:xfrm>
            <a:off x="152400" y="32245"/>
            <a:ext cx="11329555" cy="1631216"/>
          </a:xfrm>
          <a:prstGeom prst="rect">
            <a:avLst/>
          </a:prstGeom>
          <a:noFill/>
          <a:ln>
            <a:noFill/>
          </a:ln>
          <a:effectLst>
            <a:outerShdw blurRad="50800" dist="50800" dir="5400000" algn="ctr" rotWithShape="0">
              <a:schemeClr val="bg1">
                <a:lumMod val="75000"/>
              </a:schemeClr>
            </a:outerShdw>
          </a:effectLst>
        </p:spPr>
        <p:txBody>
          <a:bodyPr wrap="square" rtlCol="0">
            <a:spAutoFit/>
          </a:bodyPr>
          <a:lstStyle/>
          <a:p>
            <a:r>
              <a:rPr lang="en-US" sz="5000" b="1" dirty="0">
                <a:solidFill>
                  <a:srgbClr val="760000"/>
                </a:solidFill>
                <a:effectLst>
                  <a:outerShdw blurRad="50800" dist="76200" dir="2700000" algn="tl" rotWithShape="0">
                    <a:schemeClr val="bg1">
                      <a:lumMod val="65000"/>
                    </a:schemeClr>
                  </a:outerShdw>
                </a:effectLst>
                <a:latin typeface="Cambria" panose="02040503050406030204" pitchFamily="18" charset="0"/>
                <a:ea typeface="Cambria" panose="02040503050406030204" pitchFamily="18" charset="0"/>
              </a:rPr>
              <a:t>The Tongue Of The </a:t>
            </a:r>
          </a:p>
          <a:p>
            <a:r>
              <a:rPr lang="en-US" sz="5000" b="1" dirty="0">
                <a:solidFill>
                  <a:srgbClr val="760000"/>
                </a:solidFill>
                <a:effectLst>
                  <a:outerShdw blurRad="50800" dist="76200" dir="2700000" algn="tl" rotWithShape="0">
                    <a:schemeClr val="bg1">
                      <a:lumMod val="65000"/>
                    </a:schemeClr>
                  </a:outerShdw>
                </a:effectLst>
                <a:latin typeface="Cambria" panose="02040503050406030204" pitchFamily="18" charset="0"/>
                <a:ea typeface="Cambria" panose="02040503050406030204" pitchFamily="18" charset="0"/>
              </a:rPr>
              <a:t>Righteous Is As Choice Silver</a:t>
            </a:r>
          </a:p>
        </p:txBody>
      </p:sp>
    </p:spTree>
    <p:extLst>
      <p:ext uri="{BB962C8B-B14F-4D97-AF65-F5344CB8AC3E}">
        <p14:creationId xmlns:p14="http://schemas.microsoft.com/office/powerpoint/2010/main" val="35045514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heme/theme1.xml><?xml version="1.0" encoding="utf-8"?>
<a:theme xmlns:a="http://schemas.openxmlformats.org/drawingml/2006/main" name="Sample presentation slides(2)">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9988</TotalTime>
  <Words>743</Words>
  <Application>Microsoft Office PowerPoint</Application>
  <PresentationFormat>Widescreen</PresentationFormat>
  <Paragraphs>59</Paragraphs>
  <Slides>8</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8</vt:i4>
      </vt:variant>
    </vt:vector>
  </HeadingPairs>
  <TitlesOfParts>
    <vt:vector size="15" baseType="lpstr">
      <vt:lpstr>Arial</vt:lpstr>
      <vt:lpstr>Calibri</vt:lpstr>
      <vt:lpstr>Cambria</vt:lpstr>
      <vt:lpstr>Felix Titling</vt:lpstr>
      <vt:lpstr>Wingdings</vt:lpstr>
      <vt:lpstr>Sample presentation slides(2)</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EastView</dc:creator>
  <cp:lastModifiedBy>Gary Coles</cp:lastModifiedBy>
  <cp:revision>513</cp:revision>
  <dcterms:created xsi:type="dcterms:W3CDTF">2012-01-09T19:12:22Z</dcterms:created>
  <dcterms:modified xsi:type="dcterms:W3CDTF">2020-08-05T16:48:29Z</dcterms:modified>
</cp:coreProperties>
</file>