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456" r:id="rId2"/>
    <p:sldId id="457" r:id="rId3"/>
    <p:sldId id="458" r:id="rId4"/>
    <p:sldId id="459" r:id="rId5"/>
    <p:sldId id="460" r:id="rId6"/>
    <p:sldId id="462" r:id="rId7"/>
    <p:sldId id="463" r:id="rId8"/>
    <p:sldId id="464" r:id="rId9"/>
    <p:sldId id="465" r:id="rId10"/>
    <p:sldId id="467" r:id="rId11"/>
    <p:sldId id="4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0000"/>
    <a:srgbClr val="700000"/>
    <a:srgbClr val="1F2610"/>
    <a:srgbClr val="323E1A"/>
    <a:srgbClr val="EFE491"/>
    <a:srgbClr val="FFE6B3"/>
    <a:srgbClr val="FFDB93"/>
    <a:srgbClr val="FFCC66"/>
    <a:srgbClr val="920000"/>
    <a:srgbClr val="0008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6B2D7A-0AAD-4AD9-BC4C-5F80C4303FC8}" v="192" dt="2020-08-22T14:55:42.0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84" autoAdjust="0"/>
  </p:normalViewPr>
  <p:slideViewPr>
    <p:cSldViewPr>
      <p:cViewPr varScale="1">
        <p:scale>
          <a:sx n="72" d="100"/>
          <a:sy n="72" d="100"/>
        </p:scale>
        <p:origin x="660" y="6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E86B2D7A-0AAD-4AD9-BC4C-5F80C4303FC8}"/>
    <pc:docChg chg="undo custSel addSld delSld modSld delMainMaster modMainMaster modNotesMaster">
      <pc:chgData name="Gary Coles" userId="836318eaa563bc91" providerId="LiveId" clId="{E86B2D7A-0AAD-4AD9-BC4C-5F80C4303FC8}" dt="2020-08-22T15:07:24.241" v="352" actId="1076"/>
      <pc:docMkLst>
        <pc:docMk/>
      </pc:docMkLst>
      <pc:sldChg chg="add">
        <pc:chgData name="Gary Coles" userId="836318eaa563bc91" providerId="LiveId" clId="{E86B2D7A-0AAD-4AD9-BC4C-5F80C4303FC8}" dt="2020-08-20T16:33:38.412" v="302"/>
        <pc:sldMkLst>
          <pc:docMk/>
          <pc:sldMk cId="1101212580" sldId="256"/>
        </pc:sldMkLst>
      </pc:sldChg>
      <pc:sldChg chg="del">
        <pc:chgData name="Gary Coles" userId="836318eaa563bc91" providerId="LiveId" clId="{E86B2D7A-0AAD-4AD9-BC4C-5F80C4303FC8}" dt="2020-08-20T15:57:53.765" v="2" actId="47"/>
        <pc:sldMkLst>
          <pc:docMk/>
          <pc:sldMk cId="2601016452" sldId="420"/>
        </pc:sldMkLst>
      </pc:sldChg>
      <pc:sldChg chg="del">
        <pc:chgData name="Gary Coles" userId="836318eaa563bc91" providerId="LiveId" clId="{E86B2D7A-0AAD-4AD9-BC4C-5F80C4303FC8}" dt="2020-08-20T15:57:56.615" v="3" actId="47"/>
        <pc:sldMkLst>
          <pc:docMk/>
          <pc:sldMk cId="2095043984" sldId="431"/>
        </pc:sldMkLst>
      </pc:sldChg>
      <pc:sldChg chg="del">
        <pc:chgData name="Gary Coles" userId="836318eaa563bc91" providerId="LiveId" clId="{E86B2D7A-0AAD-4AD9-BC4C-5F80C4303FC8}" dt="2020-08-20T15:57:51.960" v="0" actId="47"/>
        <pc:sldMkLst>
          <pc:docMk/>
          <pc:sldMk cId="1219662856" sldId="453"/>
        </pc:sldMkLst>
      </pc:sldChg>
      <pc:sldChg chg="del">
        <pc:chgData name="Gary Coles" userId="836318eaa563bc91" providerId="LiveId" clId="{E86B2D7A-0AAD-4AD9-BC4C-5F80C4303FC8}" dt="2020-08-20T15:57:52.915" v="1" actId="47"/>
        <pc:sldMkLst>
          <pc:docMk/>
          <pc:sldMk cId="3589070010" sldId="454"/>
        </pc:sldMkLst>
      </pc:sldChg>
      <pc:sldChg chg="modSp mod">
        <pc:chgData name="Gary Coles" userId="836318eaa563bc91" providerId="LiveId" clId="{E86B2D7A-0AAD-4AD9-BC4C-5F80C4303FC8}" dt="2020-08-20T16:09:43.609" v="108" actId="1076"/>
        <pc:sldMkLst>
          <pc:docMk/>
          <pc:sldMk cId="1885970466" sldId="456"/>
        </pc:sldMkLst>
        <pc:spChg chg="mod">
          <ac:chgData name="Gary Coles" userId="836318eaa563bc91" providerId="LiveId" clId="{E86B2D7A-0AAD-4AD9-BC4C-5F80C4303FC8}" dt="2020-08-20T16:09:43.609" v="108" actId="1076"/>
          <ac:spMkLst>
            <pc:docMk/>
            <pc:sldMk cId="1885970466" sldId="456"/>
            <ac:spMk id="4" creationId="{00000000-0000-0000-0000-000000000000}"/>
          </ac:spMkLst>
        </pc:spChg>
        <pc:picChg chg="mod">
          <ac:chgData name="Gary Coles" userId="836318eaa563bc91" providerId="LiveId" clId="{E86B2D7A-0AAD-4AD9-BC4C-5F80C4303FC8}" dt="2020-08-20T15:59:11.117" v="6" actId="14100"/>
          <ac:picMkLst>
            <pc:docMk/>
            <pc:sldMk cId="1885970466" sldId="456"/>
            <ac:picMk id="2052" creationId="{00000000-0000-0000-0000-000000000000}"/>
          </ac:picMkLst>
        </pc:picChg>
      </pc:sldChg>
      <pc:sldChg chg="delSp modSp mod">
        <pc:chgData name="Gary Coles" userId="836318eaa563bc91" providerId="LiveId" clId="{E86B2D7A-0AAD-4AD9-BC4C-5F80C4303FC8}" dt="2020-08-20T16:08:47.449" v="103" actId="478"/>
        <pc:sldMkLst>
          <pc:docMk/>
          <pc:sldMk cId="3183659594" sldId="457"/>
        </pc:sldMkLst>
        <pc:spChg chg="mod">
          <ac:chgData name="Gary Coles" userId="836318eaa563bc91" providerId="LiveId" clId="{E86B2D7A-0AAD-4AD9-BC4C-5F80C4303FC8}" dt="2020-08-20T16:08:39.421" v="102" actId="692"/>
          <ac:spMkLst>
            <pc:docMk/>
            <pc:sldMk cId="3183659594" sldId="457"/>
            <ac:spMk id="2" creationId="{00000000-0000-0000-0000-000000000000}"/>
          </ac:spMkLst>
        </pc:spChg>
        <pc:spChg chg="del mod">
          <ac:chgData name="Gary Coles" userId="836318eaa563bc91" providerId="LiveId" clId="{E86B2D7A-0AAD-4AD9-BC4C-5F80C4303FC8}" dt="2020-08-20T16:08:47.449" v="103" actId="478"/>
          <ac:spMkLst>
            <pc:docMk/>
            <pc:sldMk cId="3183659594" sldId="457"/>
            <ac:spMk id="3" creationId="{00000000-0000-0000-0000-000000000000}"/>
          </ac:spMkLst>
        </pc:spChg>
        <pc:spChg chg="mod">
          <ac:chgData name="Gary Coles" userId="836318eaa563bc91" providerId="LiveId" clId="{E86B2D7A-0AAD-4AD9-BC4C-5F80C4303FC8}" dt="2020-08-20T16:02:53.581" v="26" actId="1076"/>
          <ac:spMkLst>
            <pc:docMk/>
            <pc:sldMk cId="3183659594" sldId="457"/>
            <ac:spMk id="7" creationId="{00000000-0000-0000-0000-000000000000}"/>
          </ac:spMkLst>
        </pc:spChg>
        <pc:picChg chg="mod">
          <ac:chgData name="Gary Coles" userId="836318eaa563bc91" providerId="LiveId" clId="{E86B2D7A-0AAD-4AD9-BC4C-5F80C4303FC8}" dt="2020-08-20T15:59:46.761" v="9" actId="14100"/>
          <ac:picMkLst>
            <pc:docMk/>
            <pc:sldMk cId="3183659594" sldId="457"/>
            <ac:picMk id="3076" creationId="{00000000-0000-0000-0000-000000000000}"/>
          </ac:picMkLst>
        </pc:picChg>
      </pc:sldChg>
      <pc:sldChg chg="addSp delSp modSp mod">
        <pc:chgData name="Gary Coles" userId="836318eaa563bc91" providerId="LiveId" clId="{E86B2D7A-0AAD-4AD9-BC4C-5F80C4303FC8}" dt="2020-08-22T14:54:21.142" v="347" actId="478"/>
        <pc:sldMkLst>
          <pc:docMk/>
          <pc:sldMk cId="3071430605" sldId="458"/>
        </pc:sldMkLst>
        <pc:spChg chg="mod">
          <ac:chgData name="Gary Coles" userId="836318eaa563bc91" providerId="LiveId" clId="{E86B2D7A-0AAD-4AD9-BC4C-5F80C4303FC8}" dt="2020-08-20T16:08:29.460" v="101" actId="692"/>
          <ac:spMkLst>
            <pc:docMk/>
            <pc:sldMk cId="3071430605" sldId="458"/>
            <ac:spMk id="2" creationId="{00000000-0000-0000-0000-000000000000}"/>
          </ac:spMkLst>
        </pc:spChg>
        <pc:spChg chg="del mod">
          <ac:chgData name="Gary Coles" userId="836318eaa563bc91" providerId="LiveId" clId="{E86B2D7A-0AAD-4AD9-BC4C-5F80C4303FC8}" dt="2020-08-22T14:54:21.142" v="347" actId="478"/>
          <ac:spMkLst>
            <pc:docMk/>
            <pc:sldMk cId="3071430605" sldId="458"/>
            <ac:spMk id="3" creationId="{00000000-0000-0000-0000-000000000000}"/>
          </ac:spMkLst>
        </pc:spChg>
        <pc:spChg chg="add">
          <ac:chgData name="Gary Coles" userId="836318eaa563bc91" providerId="LiveId" clId="{E86B2D7A-0AAD-4AD9-BC4C-5F80C4303FC8}" dt="2020-08-20T16:03:07.683" v="28" actId="22"/>
          <ac:spMkLst>
            <pc:docMk/>
            <pc:sldMk cId="3071430605" sldId="458"/>
            <ac:spMk id="4" creationId="{A7C7C941-68B7-4F85-B508-A72C20AE72F3}"/>
          </ac:spMkLst>
        </pc:spChg>
        <pc:spChg chg="del mod">
          <ac:chgData name="Gary Coles" userId="836318eaa563bc91" providerId="LiveId" clId="{E86B2D7A-0AAD-4AD9-BC4C-5F80C4303FC8}" dt="2020-08-20T16:03:06.002" v="27" actId="478"/>
          <ac:spMkLst>
            <pc:docMk/>
            <pc:sldMk cId="3071430605" sldId="458"/>
            <ac:spMk id="5" creationId="{00000000-0000-0000-0000-000000000000}"/>
          </ac:spMkLst>
        </pc:spChg>
        <pc:picChg chg="mod">
          <ac:chgData name="Gary Coles" userId="836318eaa563bc91" providerId="LiveId" clId="{E86B2D7A-0AAD-4AD9-BC4C-5F80C4303FC8}" dt="2020-08-22T14:54:07.268" v="346" actId="1076"/>
          <ac:picMkLst>
            <pc:docMk/>
            <pc:sldMk cId="3071430605" sldId="458"/>
            <ac:picMk id="3076" creationId="{00000000-0000-0000-0000-000000000000}"/>
          </ac:picMkLst>
        </pc:picChg>
      </pc:sldChg>
      <pc:sldChg chg="addSp delSp modSp mod">
        <pc:chgData name="Gary Coles" userId="836318eaa563bc91" providerId="LiveId" clId="{E86B2D7A-0AAD-4AD9-BC4C-5F80C4303FC8}" dt="2020-08-20T16:08:10.615" v="99" actId="478"/>
        <pc:sldMkLst>
          <pc:docMk/>
          <pc:sldMk cId="3538412098" sldId="459"/>
        </pc:sldMkLst>
        <pc:spChg chg="mod">
          <ac:chgData name="Gary Coles" userId="836318eaa563bc91" providerId="LiveId" clId="{E86B2D7A-0AAD-4AD9-BC4C-5F80C4303FC8}" dt="2020-08-20T16:04:51.089" v="43" actId="692"/>
          <ac:spMkLst>
            <pc:docMk/>
            <pc:sldMk cId="3538412098" sldId="459"/>
            <ac:spMk id="2" creationId="{00000000-0000-0000-0000-000000000000}"/>
          </ac:spMkLst>
        </pc:spChg>
        <pc:spChg chg="del mod">
          <ac:chgData name="Gary Coles" userId="836318eaa563bc91" providerId="LiveId" clId="{E86B2D7A-0AAD-4AD9-BC4C-5F80C4303FC8}" dt="2020-08-20T16:08:10.615" v="99" actId="478"/>
          <ac:spMkLst>
            <pc:docMk/>
            <pc:sldMk cId="3538412098" sldId="459"/>
            <ac:spMk id="3" creationId="{00000000-0000-0000-0000-000000000000}"/>
          </ac:spMkLst>
        </pc:spChg>
        <pc:spChg chg="add mod">
          <ac:chgData name="Gary Coles" userId="836318eaa563bc91" providerId="LiveId" clId="{E86B2D7A-0AAD-4AD9-BC4C-5F80C4303FC8}" dt="2020-08-20T16:05:00.030" v="44" actId="1076"/>
          <ac:spMkLst>
            <pc:docMk/>
            <pc:sldMk cId="3538412098" sldId="459"/>
            <ac:spMk id="4" creationId="{CA91FCF1-5289-4F43-9217-03274CC06994}"/>
          </ac:spMkLst>
        </pc:spChg>
        <pc:spChg chg="del mod">
          <ac:chgData name="Gary Coles" userId="836318eaa563bc91" providerId="LiveId" clId="{E86B2D7A-0AAD-4AD9-BC4C-5F80C4303FC8}" dt="2020-08-20T16:03:16.383" v="29" actId="478"/>
          <ac:spMkLst>
            <pc:docMk/>
            <pc:sldMk cId="3538412098" sldId="459"/>
            <ac:spMk id="5" creationId="{00000000-0000-0000-0000-000000000000}"/>
          </ac:spMkLst>
        </pc:spChg>
        <pc:picChg chg="mod">
          <ac:chgData name="Gary Coles" userId="836318eaa563bc91" providerId="LiveId" clId="{E86B2D7A-0AAD-4AD9-BC4C-5F80C4303FC8}" dt="2020-08-20T16:02:10.977" v="21" actId="14100"/>
          <ac:picMkLst>
            <pc:docMk/>
            <pc:sldMk cId="3538412098" sldId="459"/>
            <ac:picMk id="3076" creationId="{00000000-0000-0000-0000-000000000000}"/>
          </ac:picMkLst>
        </pc:picChg>
      </pc:sldChg>
      <pc:sldChg chg="addSp delSp modSp mod">
        <pc:chgData name="Gary Coles" userId="836318eaa563bc91" providerId="LiveId" clId="{E86B2D7A-0AAD-4AD9-BC4C-5F80C4303FC8}" dt="2020-08-20T16:07:59.629" v="98" actId="478"/>
        <pc:sldMkLst>
          <pc:docMk/>
          <pc:sldMk cId="3631700328" sldId="460"/>
        </pc:sldMkLst>
        <pc:spChg chg="mod">
          <ac:chgData name="Gary Coles" userId="836318eaa563bc91" providerId="LiveId" clId="{E86B2D7A-0AAD-4AD9-BC4C-5F80C4303FC8}" dt="2020-08-20T16:07:45.633" v="97" actId="692"/>
          <ac:spMkLst>
            <pc:docMk/>
            <pc:sldMk cId="3631700328" sldId="460"/>
            <ac:spMk id="2" creationId="{00000000-0000-0000-0000-000000000000}"/>
          </ac:spMkLst>
        </pc:spChg>
        <pc:spChg chg="del mod">
          <ac:chgData name="Gary Coles" userId="836318eaa563bc91" providerId="LiveId" clId="{E86B2D7A-0AAD-4AD9-BC4C-5F80C4303FC8}" dt="2020-08-20T16:07:59.629" v="98" actId="478"/>
          <ac:spMkLst>
            <pc:docMk/>
            <pc:sldMk cId="3631700328" sldId="460"/>
            <ac:spMk id="3" creationId="{00000000-0000-0000-0000-000000000000}"/>
          </ac:spMkLst>
        </pc:spChg>
        <pc:spChg chg="add">
          <ac:chgData name="Gary Coles" userId="836318eaa563bc91" providerId="LiveId" clId="{E86B2D7A-0AAD-4AD9-BC4C-5F80C4303FC8}" dt="2020-08-20T16:05:36.813" v="48" actId="22"/>
          <ac:spMkLst>
            <pc:docMk/>
            <pc:sldMk cId="3631700328" sldId="460"/>
            <ac:spMk id="4" creationId="{C88CE8C5-5C67-45ED-9AAB-83EE69CEC5B4}"/>
          </ac:spMkLst>
        </pc:spChg>
        <pc:spChg chg="del mod">
          <ac:chgData name="Gary Coles" userId="836318eaa563bc91" providerId="LiveId" clId="{E86B2D7A-0AAD-4AD9-BC4C-5F80C4303FC8}" dt="2020-08-20T16:05:35.247" v="47" actId="478"/>
          <ac:spMkLst>
            <pc:docMk/>
            <pc:sldMk cId="3631700328" sldId="460"/>
            <ac:spMk id="5" creationId="{00000000-0000-0000-0000-000000000000}"/>
          </ac:spMkLst>
        </pc:spChg>
        <pc:picChg chg="mod">
          <ac:chgData name="Gary Coles" userId="836318eaa563bc91" providerId="LiveId" clId="{E86B2D7A-0AAD-4AD9-BC4C-5F80C4303FC8}" dt="2020-08-20T16:05:29.693" v="46" actId="14100"/>
          <ac:picMkLst>
            <pc:docMk/>
            <pc:sldMk cId="3631700328" sldId="460"/>
            <ac:picMk id="3076" creationId="{00000000-0000-0000-0000-000000000000}"/>
          </ac:picMkLst>
        </pc:picChg>
      </pc:sldChg>
      <pc:sldChg chg="modSp mod">
        <pc:chgData name="Gary Coles" userId="836318eaa563bc91" providerId="LiveId" clId="{E86B2D7A-0AAD-4AD9-BC4C-5F80C4303FC8}" dt="2020-08-22T14:55:42.025" v="348" actId="1076"/>
        <pc:sldMkLst>
          <pc:docMk/>
          <pc:sldMk cId="3301155078" sldId="462"/>
        </pc:sldMkLst>
        <pc:spChg chg="mod">
          <ac:chgData name="Gary Coles" userId="836318eaa563bc91" providerId="LiveId" clId="{E86B2D7A-0AAD-4AD9-BC4C-5F80C4303FC8}" dt="2020-08-20T16:10:43.401" v="111" actId="2711"/>
          <ac:spMkLst>
            <pc:docMk/>
            <pc:sldMk cId="3301155078" sldId="462"/>
            <ac:spMk id="3" creationId="{00000000-0000-0000-0000-000000000000}"/>
          </ac:spMkLst>
        </pc:spChg>
        <pc:picChg chg="mod">
          <ac:chgData name="Gary Coles" userId="836318eaa563bc91" providerId="LiveId" clId="{E86B2D7A-0AAD-4AD9-BC4C-5F80C4303FC8}" dt="2020-08-20T16:11:28.247" v="115" actId="692"/>
          <ac:picMkLst>
            <pc:docMk/>
            <pc:sldMk cId="3301155078" sldId="462"/>
            <ac:picMk id="4" creationId="{00000000-0000-0000-0000-000000000000}"/>
          </ac:picMkLst>
        </pc:picChg>
        <pc:picChg chg="mod">
          <ac:chgData name="Gary Coles" userId="836318eaa563bc91" providerId="LiveId" clId="{E86B2D7A-0AAD-4AD9-BC4C-5F80C4303FC8}" dt="2020-08-22T14:55:42.025" v="348" actId="1076"/>
          <ac:picMkLst>
            <pc:docMk/>
            <pc:sldMk cId="3301155078" sldId="462"/>
            <ac:picMk id="8194" creationId="{00000000-0000-0000-0000-000000000000}"/>
          </ac:picMkLst>
        </pc:picChg>
      </pc:sldChg>
      <pc:sldChg chg="addSp delSp modSp mod">
        <pc:chgData name="Gary Coles" userId="836318eaa563bc91" providerId="LiveId" clId="{E86B2D7A-0AAD-4AD9-BC4C-5F80C4303FC8}" dt="2020-08-20T16:13:18.477" v="134" actId="207"/>
        <pc:sldMkLst>
          <pc:docMk/>
          <pc:sldMk cId="1401020849" sldId="463"/>
        </pc:sldMkLst>
        <pc:spChg chg="mod">
          <ac:chgData name="Gary Coles" userId="836318eaa563bc91" providerId="LiveId" clId="{E86B2D7A-0AAD-4AD9-BC4C-5F80C4303FC8}" dt="2020-08-20T15:58:57.036" v="4"/>
          <ac:spMkLst>
            <pc:docMk/>
            <pc:sldMk cId="1401020849" sldId="463"/>
            <ac:spMk id="2" creationId="{00000000-0000-0000-0000-000000000000}"/>
          </ac:spMkLst>
        </pc:spChg>
        <pc:spChg chg="del mod">
          <ac:chgData name="Gary Coles" userId="836318eaa563bc91" providerId="LiveId" clId="{E86B2D7A-0AAD-4AD9-BC4C-5F80C4303FC8}" dt="2020-08-20T16:12:03.048" v="119" actId="478"/>
          <ac:spMkLst>
            <pc:docMk/>
            <pc:sldMk cId="1401020849" sldId="463"/>
            <ac:spMk id="3" creationId="{00000000-0000-0000-0000-000000000000}"/>
          </ac:spMkLst>
        </pc:spChg>
        <pc:spChg chg="add">
          <ac:chgData name="Gary Coles" userId="836318eaa563bc91" providerId="LiveId" clId="{E86B2D7A-0AAD-4AD9-BC4C-5F80C4303FC8}" dt="2020-08-20T16:12:03.988" v="120" actId="22"/>
          <ac:spMkLst>
            <pc:docMk/>
            <pc:sldMk cId="1401020849" sldId="463"/>
            <ac:spMk id="4" creationId="{99462185-9AE0-454F-99D8-64765613AA4D}"/>
          </ac:spMkLst>
        </pc:spChg>
        <pc:spChg chg="mod">
          <ac:chgData name="Gary Coles" userId="836318eaa563bc91" providerId="LiveId" clId="{E86B2D7A-0AAD-4AD9-BC4C-5F80C4303FC8}" dt="2020-08-20T16:13:18.477" v="134" actId="207"/>
          <ac:spMkLst>
            <pc:docMk/>
            <pc:sldMk cId="1401020849" sldId="463"/>
            <ac:spMk id="6" creationId="{00000000-0000-0000-0000-000000000000}"/>
          </ac:spMkLst>
        </pc:spChg>
        <pc:picChg chg="mod">
          <ac:chgData name="Gary Coles" userId="836318eaa563bc91" providerId="LiveId" clId="{E86B2D7A-0AAD-4AD9-BC4C-5F80C4303FC8}" dt="2020-08-20T16:11:57.080" v="118" actId="14100"/>
          <ac:picMkLst>
            <pc:docMk/>
            <pc:sldMk cId="1401020849" sldId="463"/>
            <ac:picMk id="8194" creationId="{00000000-0000-0000-0000-000000000000}"/>
          </ac:picMkLst>
        </pc:picChg>
      </pc:sldChg>
      <pc:sldChg chg="addSp delSp modSp mod">
        <pc:chgData name="Gary Coles" userId="836318eaa563bc91" providerId="LiveId" clId="{E86B2D7A-0AAD-4AD9-BC4C-5F80C4303FC8}" dt="2020-08-20T16:15:34.923" v="152" actId="692"/>
        <pc:sldMkLst>
          <pc:docMk/>
          <pc:sldMk cId="2167772502" sldId="464"/>
        </pc:sldMkLst>
        <pc:spChg chg="mod">
          <ac:chgData name="Gary Coles" userId="836318eaa563bc91" providerId="LiveId" clId="{E86B2D7A-0AAD-4AD9-BC4C-5F80C4303FC8}" dt="2020-08-20T16:15:24.492" v="147" actId="692"/>
          <ac:spMkLst>
            <pc:docMk/>
            <pc:sldMk cId="2167772502" sldId="464"/>
            <ac:spMk id="2" creationId="{00000000-0000-0000-0000-000000000000}"/>
          </ac:spMkLst>
        </pc:spChg>
        <pc:spChg chg="del mod">
          <ac:chgData name="Gary Coles" userId="836318eaa563bc91" providerId="LiveId" clId="{E86B2D7A-0AAD-4AD9-BC4C-5F80C4303FC8}" dt="2020-08-20T16:13:42.319" v="137" actId="478"/>
          <ac:spMkLst>
            <pc:docMk/>
            <pc:sldMk cId="2167772502" sldId="464"/>
            <ac:spMk id="3" creationId="{00000000-0000-0000-0000-000000000000}"/>
          </ac:spMkLst>
        </pc:spChg>
        <pc:spChg chg="add">
          <ac:chgData name="Gary Coles" userId="836318eaa563bc91" providerId="LiveId" clId="{E86B2D7A-0AAD-4AD9-BC4C-5F80C4303FC8}" dt="2020-08-20T16:13:43.313" v="138" actId="22"/>
          <ac:spMkLst>
            <pc:docMk/>
            <pc:sldMk cId="2167772502" sldId="464"/>
            <ac:spMk id="4" creationId="{BE8FD482-CB96-43C7-B65E-CF56C70C3A1B}"/>
          </ac:spMkLst>
        </pc:spChg>
        <pc:spChg chg="mod">
          <ac:chgData name="Gary Coles" userId="836318eaa563bc91" providerId="LiveId" clId="{E86B2D7A-0AAD-4AD9-BC4C-5F80C4303FC8}" dt="2020-08-20T16:15:20.008" v="146" actId="692"/>
          <ac:spMkLst>
            <pc:docMk/>
            <pc:sldMk cId="2167772502" sldId="464"/>
            <ac:spMk id="6" creationId="{00000000-0000-0000-0000-000000000000}"/>
          </ac:spMkLst>
        </pc:spChg>
        <pc:picChg chg="mod">
          <ac:chgData name="Gary Coles" userId="836318eaa563bc91" providerId="LiveId" clId="{E86B2D7A-0AAD-4AD9-BC4C-5F80C4303FC8}" dt="2020-08-20T16:15:34.923" v="152" actId="692"/>
          <ac:picMkLst>
            <pc:docMk/>
            <pc:sldMk cId="2167772502" sldId="464"/>
            <ac:picMk id="8194" creationId="{00000000-0000-0000-0000-000000000000}"/>
          </ac:picMkLst>
        </pc:picChg>
      </pc:sldChg>
      <pc:sldChg chg="addSp delSp modSp mod">
        <pc:chgData name="Gary Coles" userId="836318eaa563bc91" providerId="LiveId" clId="{E86B2D7A-0AAD-4AD9-BC4C-5F80C4303FC8}" dt="2020-08-20T16:18:14.895" v="181" actId="1076"/>
        <pc:sldMkLst>
          <pc:docMk/>
          <pc:sldMk cId="3953798740" sldId="465"/>
        </pc:sldMkLst>
        <pc:spChg chg="mod">
          <ac:chgData name="Gary Coles" userId="836318eaa563bc91" providerId="LiveId" clId="{E86B2D7A-0AAD-4AD9-BC4C-5F80C4303FC8}" dt="2020-08-20T16:18:14.895" v="181" actId="1076"/>
          <ac:spMkLst>
            <pc:docMk/>
            <pc:sldMk cId="3953798740" sldId="465"/>
            <ac:spMk id="2" creationId="{00000000-0000-0000-0000-000000000000}"/>
          </ac:spMkLst>
        </pc:spChg>
        <pc:spChg chg="del mod">
          <ac:chgData name="Gary Coles" userId="836318eaa563bc91" providerId="LiveId" clId="{E86B2D7A-0AAD-4AD9-BC4C-5F80C4303FC8}" dt="2020-08-20T16:16:04.952" v="155" actId="478"/>
          <ac:spMkLst>
            <pc:docMk/>
            <pc:sldMk cId="3953798740" sldId="465"/>
            <ac:spMk id="3" creationId="{00000000-0000-0000-0000-000000000000}"/>
          </ac:spMkLst>
        </pc:spChg>
        <pc:spChg chg="add">
          <ac:chgData name="Gary Coles" userId="836318eaa563bc91" providerId="LiveId" clId="{E86B2D7A-0AAD-4AD9-BC4C-5F80C4303FC8}" dt="2020-08-20T16:16:06.537" v="156" actId="22"/>
          <ac:spMkLst>
            <pc:docMk/>
            <pc:sldMk cId="3953798740" sldId="465"/>
            <ac:spMk id="4" creationId="{FCA04728-8DEC-4CAB-8D90-ED61A632E0C8}"/>
          </ac:spMkLst>
        </pc:spChg>
        <pc:spChg chg="mod">
          <ac:chgData name="Gary Coles" userId="836318eaa563bc91" providerId="LiveId" clId="{E86B2D7A-0AAD-4AD9-BC4C-5F80C4303FC8}" dt="2020-08-20T16:18:00.211" v="180" actId="1076"/>
          <ac:spMkLst>
            <pc:docMk/>
            <pc:sldMk cId="3953798740" sldId="465"/>
            <ac:spMk id="6" creationId="{00000000-0000-0000-0000-000000000000}"/>
          </ac:spMkLst>
        </pc:spChg>
        <pc:picChg chg="mod">
          <ac:chgData name="Gary Coles" userId="836318eaa563bc91" providerId="LiveId" clId="{E86B2D7A-0AAD-4AD9-BC4C-5F80C4303FC8}" dt="2020-08-20T16:17:29.369" v="176" actId="1076"/>
          <ac:picMkLst>
            <pc:docMk/>
            <pc:sldMk cId="3953798740" sldId="465"/>
            <ac:picMk id="8194" creationId="{00000000-0000-0000-0000-000000000000}"/>
          </ac:picMkLst>
        </pc:picChg>
      </pc:sldChg>
      <pc:sldChg chg="modSp mod modAnim">
        <pc:chgData name="Gary Coles" userId="836318eaa563bc91" providerId="LiveId" clId="{E86B2D7A-0AAD-4AD9-BC4C-5F80C4303FC8}" dt="2020-08-20T16:24:11.652" v="224" actId="692"/>
        <pc:sldMkLst>
          <pc:docMk/>
          <pc:sldMk cId="827490487" sldId="467"/>
        </pc:sldMkLst>
        <pc:spChg chg="mod">
          <ac:chgData name="Gary Coles" userId="836318eaa563bc91" providerId="LiveId" clId="{E86B2D7A-0AAD-4AD9-BC4C-5F80C4303FC8}" dt="2020-08-20T16:19:05.884" v="186" actId="1076"/>
          <ac:spMkLst>
            <pc:docMk/>
            <pc:sldMk cId="827490487" sldId="467"/>
            <ac:spMk id="4" creationId="{00000000-0000-0000-0000-000000000000}"/>
          </ac:spMkLst>
        </pc:spChg>
        <pc:spChg chg="mod">
          <ac:chgData name="Gary Coles" userId="836318eaa563bc91" providerId="LiveId" clId="{E86B2D7A-0AAD-4AD9-BC4C-5F80C4303FC8}" dt="2020-08-20T16:24:11.652" v="224" actId="692"/>
          <ac:spMkLst>
            <pc:docMk/>
            <pc:sldMk cId="827490487" sldId="467"/>
            <ac:spMk id="5" creationId="{00000000-0000-0000-0000-000000000000}"/>
          </ac:spMkLst>
        </pc:spChg>
        <pc:picChg chg="mod">
          <ac:chgData name="Gary Coles" userId="836318eaa563bc91" providerId="LiveId" clId="{E86B2D7A-0AAD-4AD9-BC4C-5F80C4303FC8}" dt="2020-08-20T16:18:36.273" v="183" actId="14100"/>
          <ac:picMkLst>
            <pc:docMk/>
            <pc:sldMk cId="827490487" sldId="467"/>
            <ac:picMk id="2052" creationId="{00000000-0000-0000-0000-000000000000}"/>
          </ac:picMkLst>
        </pc:picChg>
      </pc:sldChg>
      <pc:sldChg chg="modSp mod modAnim">
        <pc:chgData name="Gary Coles" userId="836318eaa563bc91" providerId="LiveId" clId="{E86B2D7A-0AAD-4AD9-BC4C-5F80C4303FC8}" dt="2020-08-20T16:32:18.348" v="301" actId="207"/>
        <pc:sldMkLst>
          <pc:docMk/>
          <pc:sldMk cId="2984535990" sldId="468"/>
        </pc:sldMkLst>
        <pc:spChg chg="mod">
          <ac:chgData name="Gary Coles" userId="836318eaa563bc91" providerId="LiveId" clId="{E86B2D7A-0AAD-4AD9-BC4C-5F80C4303FC8}" dt="2020-08-20T16:30:11.951" v="294" actId="1076"/>
          <ac:spMkLst>
            <pc:docMk/>
            <pc:sldMk cId="2984535990" sldId="468"/>
            <ac:spMk id="2" creationId="{00000000-0000-0000-0000-000000000000}"/>
          </ac:spMkLst>
        </pc:spChg>
        <pc:spChg chg="mod">
          <ac:chgData name="Gary Coles" userId="836318eaa563bc91" providerId="LiveId" clId="{E86B2D7A-0AAD-4AD9-BC4C-5F80C4303FC8}" dt="2020-08-20T16:32:18.348" v="301" actId="207"/>
          <ac:spMkLst>
            <pc:docMk/>
            <pc:sldMk cId="2984535990" sldId="468"/>
            <ac:spMk id="3" creationId="{00000000-0000-0000-0000-000000000000}"/>
          </ac:spMkLst>
        </pc:spChg>
        <pc:spChg chg="mod">
          <ac:chgData name="Gary Coles" userId="836318eaa563bc91" providerId="LiveId" clId="{E86B2D7A-0AAD-4AD9-BC4C-5F80C4303FC8}" dt="2020-08-20T16:30:28.502" v="295" actId="255"/>
          <ac:spMkLst>
            <pc:docMk/>
            <pc:sldMk cId="2984535990" sldId="468"/>
            <ac:spMk id="4" creationId="{00000000-0000-0000-0000-000000000000}"/>
          </ac:spMkLst>
        </pc:spChg>
        <pc:picChg chg="mod">
          <ac:chgData name="Gary Coles" userId="836318eaa563bc91" providerId="LiveId" clId="{E86B2D7A-0AAD-4AD9-BC4C-5F80C4303FC8}" dt="2020-08-20T16:27:27.406" v="271" actId="1076"/>
          <ac:picMkLst>
            <pc:docMk/>
            <pc:sldMk cId="2984535990" sldId="468"/>
            <ac:picMk id="2052" creationId="{00000000-0000-0000-0000-000000000000}"/>
          </ac:picMkLst>
        </pc:picChg>
      </pc:sldChg>
      <pc:sldChg chg="add">
        <pc:chgData name="Gary Coles" userId="836318eaa563bc91" providerId="LiveId" clId="{E86B2D7A-0AAD-4AD9-BC4C-5F80C4303FC8}" dt="2020-08-20T16:33:58.968" v="303"/>
        <pc:sldMkLst>
          <pc:docMk/>
          <pc:sldMk cId="2197319579" sldId="477"/>
        </pc:sldMkLst>
      </pc:sldChg>
      <pc:sldChg chg="modSp add mod">
        <pc:chgData name="Gary Coles" userId="836318eaa563bc91" providerId="LiveId" clId="{E86B2D7A-0AAD-4AD9-BC4C-5F80C4303FC8}" dt="2020-08-20T17:15:42.438" v="345" actId="20577"/>
        <pc:sldMkLst>
          <pc:docMk/>
          <pc:sldMk cId="4055641072" sldId="1850"/>
        </pc:sldMkLst>
        <pc:spChg chg="mod">
          <ac:chgData name="Gary Coles" userId="836318eaa563bc91" providerId="LiveId" clId="{E86B2D7A-0AAD-4AD9-BC4C-5F80C4303FC8}" dt="2020-08-20T17:15:42.438" v="345" actId="20577"/>
          <ac:spMkLst>
            <pc:docMk/>
            <pc:sldMk cId="4055641072" sldId="1850"/>
            <ac:spMk id="4" creationId="{9B39CFDF-2288-4C12-BCD0-7111422712C6}"/>
          </ac:spMkLst>
        </pc:spChg>
      </pc:sldChg>
      <pc:sldChg chg="modSp add mod">
        <pc:chgData name="Gary Coles" userId="836318eaa563bc91" providerId="LiveId" clId="{E86B2D7A-0AAD-4AD9-BC4C-5F80C4303FC8}" dt="2020-08-22T15:07:24.241" v="352" actId="1076"/>
        <pc:sldMkLst>
          <pc:docMk/>
          <pc:sldMk cId="2337697388" sldId="2416"/>
        </pc:sldMkLst>
        <pc:spChg chg="mod">
          <ac:chgData name="Gary Coles" userId="836318eaa563bc91" providerId="LiveId" clId="{E86B2D7A-0AAD-4AD9-BC4C-5F80C4303FC8}" dt="2020-08-22T15:07:24.241" v="352" actId="1076"/>
          <ac:spMkLst>
            <pc:docMk/>
            <pc:sldMk cId="2337697388" sldId="2416"/>
            <ac:spMk id="8" creationId="{134C2F9A-D884-4F3C-AC30-790C98A9E963}"/>
          </ac:spMkLst>
        </pc:spChg>
      </pc:sldChg>
      <pc:sldMasterChg chg="del delSldLayout">
        <pc:chgData name="Gary Coles" userId="836318eaa563bc91" providerId="LiveId" clId="{E86B2D7A-0AAD-4AD9-BC4C-5F80C4303FC8}" dt="2020-08-20T15:57:56.615" v="3" actId="47"/>
        <pc:sldMasterMkLst>
          <pc:docMk/>
          <pc:sldMasterMk cId="2462901430" sldId="2147483648"/>
        </pc:sldMasterMkLst>
        <pc:sldLayoutChg chg="del">
          <pc:chgData name="Gary Coles" userId="836318eaa563bc91" providerId="LiveId" clId="{E86B2D7A-0AAD-4AD9-BC4C-5F80C4303FC8}" dt="2020-08-20T15:57:56.615" v="3" actId="47"/>
          <pc:sldLayoutMkLst>
            <pc:docMk/>
            <pc:sldMasterMk cId="2462901430" sldId="2147483648"/>
            <pc:sldLayoutMk cId="35095437" sldId="2147483649"/>
          </pc:sldLayoutMkLst>
        </pc:sldLayoutChg>
        <pc:sldLayoutChg chg="del">
          <pc:chgData name="Gary Coles" userId="836318eaa563bc91" providerId="LiveId" clId="{E86B2D7A-0AAD-4AD9-BC4C-5F80C4303FC8}" dt="2020-08-20T15:57:56.615" v="3" actId="47"/>
          <pc:sldLayoutMkLst>
            <pc:docMk/>
            <pc:sldMasterMk cId="2462901430" sldId="2147483648"/>
            <pc:sldLayoutMk cId="2531537238" sldId="2147483650"/>
          </pc:sldLayoutMkLst>
        </pc:sldLayoutChg>
        <pc:sldLayoutChg chg="del">
          <pc:chgData name="Gary Coles" userId="836318eaa563bc91" providerId="LiveId" clId="{E86B2D7A-0AAD-4AD9-BC4C-5F80C4303FC8}" dt="2020-08-20T15:57:56.615" v="3" actId="47"/>
          <pc:sldLayoutMkLst>
            <pc:docMk/>
            <pc:sldMasterMk cId="2462901430" sldId="2147483648"/>
            <pc:sldLayoutMk cId="1538766890" sldId="2147483651"/>
          </pc:sldLayoutMkLst>
        </pc:sldLayoutChg>
        <pc:sldLayoutChg chg="del">
          <pc:chgData name="Gary Coles" userId="836318eaa563bc91" providerId="LiveId" clId="{E86B2D7A-0AAD-4AD9-BC4C-5F80C4303FC8}" dt="2020-08-20T15:57:56.615" v="3" actId="47"/>
          <pc:sldLayoutMkLst>
            <pc:docMk/>
            <pc:sldMasterMk cId="2462901430" sldId="2147483648"/>
            <pc:sldLayoutMk cId="2516484189" sldId="2147483652"/>
          </pc:sldLayoutMkLst>
        </pc:sldLayoutChg>
        <pc:sldLayoutChg chg="del">
          <pc:chgData name="Gary Coles" userId="836318eaa563bc91" providerId="LiveId" clId="{E86B2D7A-0AAD-4AD9-BC4C-5F80C4303FC8}" dt="2020-08-20T15:57:56.615" v="3" actId="47"/>
          <pc:sldLayoutMkLst>
            <pc:docMk/>
            <pc:sldMasterMk cId="2462901430" sldId="2147483648"/>
            <pc:sldLayoutMk cId="3207462343" sldId="2147483653"/>
          </pc:sldLayoutMkLst>
        </pc:sldLayoutChg>
        <pc:sldLayoutChg chg="del">
          <pc:chgData name="Gary Coles" userId="836318eaa563bc91" providerId="LiveId" clId="{E86B2D7A-0AAD-4AD9-BC4C-5F80C4303FC8}" dt="2020-08-20T15:57:56.615" v="3" actId="47"/>
          <pc:sldLayoutMkLst>
            <pc:docMk/>
            <pc:sldMasterMk cId="2462901430" sldId="2147483648"/>
            <pc:sldLayoutMk cId="909576351" sldId="2147483654"/>
          </pc:sldLayoutMkLst>
        </pc:sldLayoutChg>
        <pc:sldLayoutChg chg="del">
          <pc:chgData name="Gary Coles" userId="836318eaa563bc91" providerId="LiveId" clId="{E86B2D7A-0AAD-4AD9-BC4C-5F80C4303FC8}" dt="2020-08-20T15:57:56.615" v="3" actId="47"/>
          <pc:sldLayoutMkLst>
            <pc:docMk/>
            <pc:sldMasterMk cId="2462901430" sldId="2147483648"/>
            <pc:sldLayoutMk cId="3629098429" sldId="2147483655"/>
          </pc:sldLayoutMkLst>
        </pc:sldLayoutChg>
        <pc:sldLayoutChg chg="del">
          <pc:chgData name="Gary Coles" userId="836318eaa563bc91" providerId="LiveId" clId="{E86B2D7A-0AAD-4AD9-BC4C-5F80C4303FC8}" dt="2020-08-20T15:57:56.615" v="3" actId="47"/>
          <pc:sldLayoutMkLst>
            <pc:docMk/>
            <pc:sldMasterMk cId="2462901430" sldId="2147483648"/>
            <pc:sldLayoutMk cId="900155198" sldId="2147483656"/>
          </pc:sldLayoutMkLst>
        </pc:sldLayoutChg>
        <pc:sldLayoutChg chg="del">
          <pc:chgData name="Gary Coles" userId="836318eaa563bc91" providerId="LiveId" clId="{E86B2D7A-0AAD-4AD9-BC4C-5F80C4303FC8}" dt="2020-08-20T15:57:56.615" v="3" actId="47"/>
          <pc:sldLayoutMkLst>
            <pc:docMk/>
            <pc:sldMasterMk cId="2462901430" sldId="2147483648"/>
            <pc:sldLayoutMk cId="3534623734" sldId="2147483657"/>
          </pc:sldLayoutMkLst>
        </pc:sldLayoutChg>
        <pc:sldLayoutChg chg="del">
          <pc:chgData name="Gary Coles" userId="836318eaa563bc91" providerId="LiveId" clId="{E86B2D7A-0AAD-4AD9-BC4C-5F80C4303FC8}" dt="2020-08-20T15:57:56.615" v="3" actId="47"/>
          <pc:sldLayoutMkLst>
            <pc:docMk/>
            <pc:sldMasterMk cId="2462901430" sldId="2147483648"/>
            <pc:sldLayoutMk cId="938729539" sldId="2147483658"/>
          </pc:sldLayoutMkLst>
        </pc:sldLayoutChg>
        <pc:sldLayoutChg chg="del">
          <pc:chgData name="Gary Coles" userId="836318eaa563bc91" providerId="LiveId" clId="{E86B2D7A-0AAD-4AD9-BC4C-5F80C4303FC8}" dt="2020-08-20T15:57:56.615" v="3" actId="47"/>
          <pc:sldLayoutMkLst>
            <pc:docMk/>
            <pc:sldMasterMk cId="2462901430" sldId="2147483648"/>
            <pc:sldLayoutMk cId="3665321424" sldId="2147483659"/>
          </pc:sldLayoutMkLst>
        </pc:sldLayoutChg>
      </pc:sldMasterChg>
      <pc:sldMasterChg chg="del delSldLayout">
        <pc:chgData name="Gary Coles" userId="836318eaa563bc91" providerId="LiveId" clId="{E86B2D7A-0AAD-4AD9-BC4C-5F80C4303FC8}" dt="2020-08-20T15:57:52.915" v="1" actId="47"/>
        <pc:sldMasterMkLst>
          <pc:docMk/>
          <pc:sldMasterMk cId="3304414034" sldId="2147483660"/>
        </pc:sldMasterMkLst>
        <pc:sldLayoutChg chg="del">
          <pc:chgData name="Gary Coles" userId="836318eaa563bc91" providerId="LiveId" clId="{E86B2D7A-0AAD-4AD9-BC4C-5F80C4303FC8}" dt="2020-08-20T15:57:52.915" v="1" actId="47"/>
          <pc:sldLayoutMkLst>
            <pc:docMk/>
            <pc:sldMasterMk cId="3304414034" sldId="2147483660"/>
            <pc:sldLayoutMk cId="2586310094" sldId="2147483661"/>
          </pc:sldLayoutMkLst>
        </pc:sldLayoutChg>
        <pc:sldLayoutChg chg="del">
          <pc:chgData name="Gary Coles" userId="836318eaa563bc91" providerId="LiveId" clId="{E86B2D7A-0AAD-4AD9-BC4C-5F80C4303FC8}" dt="2020-08-20T15:57:52.915" v="1" actId="47"/>
          <pc:sldLayoutMkLst>
            <pc:docMk/>
            <pc:sldMasterMk cId="3304414034" sldId="2147483660"/>
            <pc:sldLayoutMk cId="2909143534" sldId="2147483662"/>
          </pc:sldLayoutMkLst>
        </pc:sldLayoutChg>
        <pc:sldLayoutChg chg="del">
          <pc:chgData name="Gary Coles" userId="836318eaa563bc91" providerId="LiveId" clId="{E86B2D7A-0AAD-4AD9-BC4C-5F80C4303FC8}" dt="2020-08-20T15:57:52.915" v="1" actId="47"/>
          <pc:sldLayoutMkLst>
            <pc:docMk/>
            <pc:sldMasterMk cId="3304414034" sldId="2147483660"/>
            <pc:sldLayoutMk cId="3214789217" sldId="2147483663"/>
          </pc:sldLayoutMkLst>
        </pc:sldLayoutChg>
        <pc:sldLayoutChg chg="del">
          <pc:chgData name="Gary Coles" userId="836318eaa563bc91" providerId="LiveId" clId="{E86B2D7A-0AAD-4AD9-BC4C-5F80C4303FC8}" dt="2020-08-20T15:57:52.915" v="1" actId="47"/>
          <pc:sldLayoutMkLst>
            <pc:docMk/>
            <pc:sldMasterMk cId="3304414034" sldId="2147483660"/>
            <pc:sldLayoutMk cId="4173703188" sldId="2147483664"/>
          </pc:sldLayoutMkLst>
        </pc:sldLayoutChg>
        <pc:sldLayoutChg chg="del">
          <pc:chgData name="Gary Coles" userId="836318eaa563bc91" providerId="LiveId" clId="{E86B2D7A-0AAD-4AD9-BC4C-5F80C4303FC8}" dt="2020-08-20T15:57:52.915" v="1" actId="47"/>
          <pc:sldLayoutMkLst>
            <pc:docMk/>
            <pc:sldMasterMk cId="3304414034" sldId="2147483660"/>
            <pc:sldLayoutMk cId="3110475229" sldId="2147483665"/>
          </pc:sldLayoutMkLst>
        </pc:sldLayoutChg>
        <pc:sldLayoutChg chg="del">
          <pc:chgData name="Gary Coles" userId="836318eaa563bc91" providerId="LiveId" clId="{E86B2D7A-0AAD-4AD9-BC4C-5F80C4303FC8}" dt="2020-08-20T15:57:52.915" v="1" actId="47"/>
          <pc:sldLayoutMkLst>
            <pc:docMk/>
            <pc:sldMasterMk cId="3304414034" sldId="2147483660"/>
            <pc:sldLayoutMk cId="2326057687" sldId="2147483666"/>
          </pc:sldLayoutMkLst>
        </pc:sldLayoutChg>
        <pc:sldLayoutChg chg="del">
          <pc:chgData name="Gary Coles" userId="836318eaa563bc91" providerId="LiveId" clId="{E86B2D7A-0AAD-4AD9-BC4C-5F80C4303FC8}" dt="2020-08-20T15:57:52.915" v="1" actId="47"/>
          <pc:sldLayoutMkLst>
            <pc:docMk/>
            <pc:sldMasterMk cId="3304414034" sldId="2147483660"/>
            <pc:sldLayoutMk cId="394219144" sldId="2147483667"/>
          </pc:sldLayoutMkLst>
        </pc:sldLayoutChg>
        <pc:sldLayoutChg chg="del">
          <pc:chgData name="Gary Coles" userId="836318eaa563bc91" providerId="LiveId" clId="{E86B2D7A-0AAD-4AD9-BC4C-5F80C4303FC8}" dt="2020-08-20T15:57:52.915" v="1" actId="47"/>
          <pc:sldLayoutMkLst>
            <pc:docMk/>
            <pc:sldMasterMk cId="3304414034" sldId="2147483660"/>
            <pc:sldLayoutMk cId="3793387230" sldId="2147483668"/>
          </pc:sldLayoutMkLst>
        </pc:sldLayoutChg>
        <pc:sldLayoutChg chg="del">
          <pc:chgData name="Gary Coles" userId="836318eaa563bc91" providerId="LiveId" clId="{E86B2D7A-0AAD-4AD9-BC4C-5F80C4303FC8}" dt="2020-08-20T15:57:52.915" v="1" actId="47"/>
          <pc:sldLayoutMkLst>
            <pc:docMk/>
            <pc:sldMasterMk cId="3304414034" sldId="2147483660"/>
            <pc:sldLayoutMk cId="1178753887" sldId="2147483669"/>
          </pc:sldLayoutMkLst>
        </pc:sldLayoutChg>
        <pc:sldLayoutChg chg="del">
          <pc:chgData name="Gary Coles" userId="836318eaa563bc91" providerId="LiveId" clId="{E86B2D7A-0AAD-4AD9-BC4C-5F80C4303FC8}" dt="2020-08-20T15:57:52.915" v="1" actId="47"/>
          <pc:sldLayoutMkLst>
            <pc:docMk/>
            <pc:sldMasterMk cId="3304414034" sldId="2147483660"/>
            <pc:sldLayoutMk cId="1624167897" sldId="2147483670"/>
          </pc:sldLayoutMkLst>
        </pc:sldLayoutChg>
        <pc:sldLayoutChg chg="del">
          <pc:chgData name="Gary Coles" userId="836318eaa563bc91" providerId="LiveId" clId="{E86B2D7A-0AAD-4AD9-BC4C-5F80C4303FC8}" dt="2020-08-20T15:57:52.915" v="1" actId="47"/>
          <pc:sldLayoutMkLst>
            <pc:docMk/>
            <pc:sldMasterMk cId="3304414034" sldId="2147483660"/>
            <pc:sldLayoutMk cId="3009184204" sldId="2147483671"/>
          </pc:sldLayoutMkLst>
        </pc:sldLayoutChg>
      </pc:sldMasterChg>
      <pc:sldMasterChg chg="modSp modSldLayout">
        <pc:chgData name="Gary Coles" userId="836318eaa563bc91" providerId="LiveId" clId="{E86B2D7A-0AAD-4AD9-BC4C-5F80C4303FC8}" dt="2020-08-20T15:58:57.036" v="4"/>
        <pc:sldMasterMkLst>
          <pc:docMk/>
          <pc:sldMasterMk cId="3201926624" sldId="2147483684"/>
        </pc:sldMasterMkLst>
        <pc:spChg chg="mod">
          <ac:chgData name="Gary Coles" userId="836318eaa563bc91" providerId="LiveId" clId="{E86B2D7A-0AAD-4AD9-BC4C-5F80C4303FC8}" dt="2020-08-20T15:58:57.036" v="4"/>
          <ac:spMkLst>
            <pc:docMk/>
            <pc:sldMasterMk cId="3201926624" sldId="2147483684"/>
            <ac:spMk id="2" creationId="{00000000-0000-0000-0000-000000000000}"/>
          </ac:spMkLst>
        </pc:spChg>
        <pc:spChg chg="mod">
          <ac:chgData name="Gary Coles" userId="836318eaa563bc91" providerId="LiveId" clId="{E86B2D7A-0AAD-4AD9-BC4C-5F80C4303FC8}" dt="2020-08-20T15:58:57.036" v="4"/>
          <ac:spMkLst>
            <pc:docMk/>
            <pc:sldMasterMk cId="3201926624" sldId="2147483684"/>
            <ac:spMk id="3" creationId="{00000000-0000-0000-0000-000000000000}"/>
          </ac:spMkLst>
        </pc:spChg>
        <pc:sldLayoutChg chg="modSp">
          <pc:chgData name="Gary Coles" userId="836318eaa563bc91" providerId="LiveId" clId="{E86B2D7A-0AAD-4AD9-BC4C-5F80C4303FC8}" dt="2020-08-20T15:58:57.036" v="4"/>
          <pc:sldLayoutMkLst>
            <pc:docMk/>
            <pc:sldMasterMk cId="3201926624" sldId="2147483684"/>
            <pc:sldLayoutMk cId="2617038433" sldId="2147483685"/>
          </pc:sldLayoutMkLst>
          <pc:spChg chg="mod">
            <ac:chgData name="Gary Coles" userId="836318eaa563bc91" providerId="LiveId" clId="{E86B2D7A-0AAD-4AD9-BC4C-5F80C4303FC8}" dt="2020-08-20T15:58:57.036" v="4"/>
            <ac:spMkLst>
              <pc:docMk/>
              <pc:sldMasterMk cId="3201926624" sldId="2147483684"/>
              <pc:sldLayoutMk cId="2617038433" sldId="2147483685"/>
              <ac:spMk id="2"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2617038433" sldId="2147483685"/>
              <ac:spMk id="3" creationId="{00000000-0000-0000-0000-000000000000}"/>
            </ac:spMkLst>
          </pc:spChg>
          <pc:picChg chg="mod">
            <ac:chgData name="Gary Coles" userId="836318eaa563bc91" providerId="LiveId" clId="{E86B2D7A-0AAD-4AD9-BC4C-5F80C4303FC8}" dt="2020-08-20T15:58:57.036" v="4"/>
            <ac:picMkLst>
              <pc:docMk/>
              <pc:sldMasterMk cId="3201926624" sldId="2147483684"/>
              <pc:sldLayoutMk cId="2617038433" sldId="2147483685"/>
              <ac:picMk id="4" creationId="{00000000-0000-0000-0000-000000000000}"/>
            </ac:picMkLst>
          </pc:picChg>
        </pc:sldLayoutChg>
        <pc:sldLayoutChg chg="modSp">
          <pc:chgData name="Gary Coles" userId="836318eaa563bc91" providerId="LiveId" clId="{E86B2D7A-0AAD-4AD9-BC4C-5F80C4303FC8}" dt="2020-08-20T15:58:57.036" v="4"/>
          <pc:sldLayoutMkLst>
            <pc:docMk/>
            <pc:sldMasterMk cId="3201926624" sldId="2147483684"/>
            <pc:sldLayoutMk cId="1064170765" sldId="2147483686"/>
          </pc:sldLayoutMkLst>
          <pc:spChg chg="mod">
            <ac:chgData name="Gary Coles" userId="836318eaa563bc91" providerId="LiveId" clId="{E86B2D7A-0AAD-4AD9-BC4C-5F80C4303FC8}" dt="2020-08-20T15:58:57.036" v="4"/>
            <ac:spMkLst>
              <pc:docMk/>
              <pc:sldMasterMk cId="3201926624" sldId="2147483684"/>
              <pc:sldLayoutMk cId="1064170765" sldId="2147483686"/>
              <ac:spMk id="2"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1064170765" sldId="2147483686"/>
              <ac:spMk id="3"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1064170765" sldId="2147483686"/>
              <ac:spMk id="7" creationId="{00000000-0000-0000-0000-000000000000}"/>
            </ac:spMkLst>
          </pc:spChg>
          <pc:picChg chg="mod">
            <ac:chgData name="Gary Coles" userId="836318eaa563bc91" providerId="LiveId" clId="{E86B2D7A-0AAD-4AD9-BC4C-5F80C4303FC8}" dt="2020-08-20T15:58:57.036" v="4"/>
            <ac:picMkLst>
              <pc:docMk/>
              <pc:sldMasterMk cId="3201926624" sldId="2147483684"/>
              <pc:sldLayoutMk cId="1064170765" sldId="2147483686"/>
              <ac:picMk id="5" creationId="{00000000-0000-0000-0000-000000000000}"/>
            </ac:picMkLst>
          </pc:picChg>
        </pc:sldLayoutChg>
        <pc:sldLayoutChg chg="modSp">
          <pc:chgData name="Gary Coles" userId="836318eaa563bc91" providerId="LiveId" clId="{E86B2D7A-0AAD-4AD9-BC4C-5F80C4303FC8}" dt="2020-08-20T15:58:57.036" v="4"/>
          <pc:sldLayoutMkLst>
            <pc:docMk/>
            <pc:sldMasterMk cId="3201926624" sldId="2147483684"/>
            <pc:sldLayoutMk cId="1713903869" sldId="2147483687"/>
          </pc:sldLayoutMkLst>
          <pc:spChg chg="mod">
            <ac:chgData name="Gary Coles" userId="836318eaa563bc91" providerId="LiveId" clId="{E86B2D7A-0AAD-4AD9-BC4C-5F80C4303FC8}" dt="2020-08-20T15:58:57.036" v="4"/>
            <ac:spMkLst>
              <pc:docMk/>
              <pc:sldMasterMk cId="3201926624" sldId="2147483684"/>
              <pc:sldLayoutMk cId="1713903869" sldId="2147483687"/>
              <ac:spMk id="6" creationId="{00000000-0000-0000-0000-000000000000}"/>
            </ac:spMkLst>
          </pc:spChg>
        </pc:sldLayoutChg>
        <pc:sldLayoutChg chg="modSp">
          <pc:chgData name="Gary Coles" userId="836318eaa563bc91" providerId="LiveId" clId="{E86B2D7A-0AAD-4AD9-BC4C-5F80C4303FC8}" dt="2020-08-20T15:58:57.036" v="4"/>
          <pc:sldLayoutMkLst>
            <pc:docMk/>
            <pc:sldMasterMk cId="3201926624" sldId="2147483684"/>
            <pc:sldLayoutMk cId="3280076720" sldId="2147483688"/>
          </pc:sldLayoutMkLst>
          <pc:spChg chg="mod">
            <ac:chgData name="Gary Coles" userId="836318eaa563bc91" providerId="LiveId" clId="{E86B2D7A-0AAD-4AD9-BC4C-5F80C4303FC8}" dt="2020-08-20T15:58:57.036" v="4"/>
            <ac:spMkLst>
              <pc:docMk/>
              <pc:sldMasterMk cId="3201926624" sldId="2147483684"/>
              <pc:sldLayoutMk cId="3280076720" sldId="2147483688"/>
              <ac:spMk id="3" creationId="{00000000-0000-0000-0000-000000000000}"/>
            </ac:spMkLst>
          </pc:spChg>
        </pc:sldLayoutChg>
        <pc:sldLayoutChg chg="modSp">
          <pc:chgData name="Gary Coles" userId="836318eaa563bc91" providerId="LiveId" clId="{E86B2D7A-0AAD-4AD9-BC4C-5F80C4303FC8}" dt="2020-08-20T15:58:57.036" v="4"/>
          <pc:sldLayoutMkLst>
            <pc:docMk/>
            <pc:sldMasterMk cId="3201926624" sldId="2147483684"/>
            <pc:sldLayoutMk cId="122580891" sldId="2147483689"/>
          </pc:sldLayoutMkLst>
          <pc:spChg chg="mod">
            <ac:chgData name="Gary Coles" userId="836318eaa563bc91" providerId="LiveId" clId="{E86B2D7A-0AAD-4AD9-BC4C-5F80C4303FC8}" dt="2020-08-20T15:58:57.036" v="4"/>
            <ac:spMkLst>
              <pc:docMk/>
              <pc:sldMasterMk cId="3201926624" sldId="2147483684"/>
              <pc:sldLayoutMk cId="122580891" sldId="2147483689"/>
              <ac:spMk id="3"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122580891" sldId="2147483689"/>
              <ac:spMk id="4" creationId="{00000000-0000-0000-0000-000000000000}"/>
            </ac:spMkLst>
          </pc:spChg>
        </pc:sldLayoutChg>
        <pc:sldLayoutChg chg="modSp">
          <pc:chgData name="Gary Coles" userId="836318eaa563bc91" providerId="LiveId" clId="{E86B2D7A-0AAD-4AD9-BC4C-5F80C4303FC8}" dt="2020-08-20T15:58:57.036" v="4"/>
          <pc:sldLayoutMkLst>
            <pc:docMk/>
            <pc:sldMasterMk cId="3201926624" sldId="2147483684"/>
            <pc:sldLayoutMk cId="941647505" sldId="2147483690"/>
          </pc:sldLayoutMkLst>
          <pc:spChg chg="mod">
            <ac:chgData name="Gary Coles" userId="836318eaa563bc91" providerId="LiveId" clId="{E86B2D7A-0AAD-4AD9-BC4C-5F80C4303FC8}" dt="2020-08-20T15:58:57.036" v="4"/>
            <ac:spMkLst>
              <pc:docMk/>
              <pc:sldMasterMk cId="3201926624" sldId="2147483684"/>
              <pc:sldLayoutMk cId="941647505" sldId="2147483690"/>
              <ac:spMk id="3"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941647505" sldId="2147483690"/>
              <ac:spMk id="4"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941647505" sldId="2147483690"/>
              <ac:spMk id="5"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941647505" sldId="2147483690"/>
              <ac:spMk id="6" creationId="{00000000-0000-0000-0000-000000000000}"/>
            </ac:spMkLst>
          </pc:spChg>
        </pc:sldLayoutChg>
        <pc:sldLayoutChg chg="modSp">
          <pc:chgData name="Gary Coles" userId="836318eaa563bc91" providerId="LiveId" clId="{E86B2D7A-0AAD-4AD9-BC4C-5F80C4303FC8}" dt="2020-08-20T15:58:57.036" v="4"/>
          <pc:sldLayoutMkLst>
            <pc:docMk/>
            <pc:sldMasterMk cId="3201926624" sldId="2147483684"/>
            <pc:sldLayoutMk cId="2265522457" sldId="2147483694"/>
          </pc:sldLayoutMkLst>
          <pc:spChg chg="mod">
            <ac:chgData name="Gary Coles" userId="836318eaa563bc91" providerId="LiveId" clId="{E86B2D7A-0AAD-4AD9-BC4C-5F80C4303FC8}" dt="2020-08-20T15:58:57.036" v="4"/>
            <ac:spMkLst>
              <pc:docMk/>
              <pc:sldMasterMk cId="3201926624" sldId="2147483684"/>
              <pc:sldLayoutMk cId="2265522457" sldId="2147483694"/>
              <ac:spMk id="6" creationId="{00000000-0000-0000-0000-000000000000}"/>
            </ac:spMkLst>
          </pc:spChg>
        </pc:sldLayoutChg>
        <pc:sldLayoutChg chg="modSp">
          <pc:chgData name="Gary Coles" userId="836318eaa563bc91" providerId="LiveId" clId="{E86B2D7A-0AAD-4AD9-BC4C-5F80C4303FC8}" dt="2020-08-20T15:58:57.036" v="4"/>
          <pc:sldLayoutMkLst>
            <pc:docMk/>
            <pc:sldMasterMk cId="3201926624" sldId="2147483684"/>
            <pc:sldLayoutMk cId="2918062119" sldId="2147483695"/>
          </pc:sldLayoutMkLst>
          <pc:spChg chg="mod">
            <ac:chgData name="Gary Coles" userId="836318eaa563bc91" providerId="LiveId" clId="{E86B2D7A-0AAD-4AD9-BC4C-5F80C4303FC8}" dt="2020-08-20T15:58:57.036" v="4"/>
            <ac:spMkLst>
              <pc:docMk/>
              <pc:sldMasterMk cId="3201926624" sldId="2147483684"/>
              <pc:sldLayoutMk cId="2918062119" sldId="2147483695"/>
              <ac:spMk id="4"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2918062119" sldId="2147483695"/>
              <ac:spMk id="6" creationId="{00000000-0000-0000-0000-000000000000}"/>
            </ac:spMkLst>
          </pc:spChg>
        </pc:sldLayoutChg>
        <pc:sldLayoutChg chg="modSp">
          <pc:chgData name="Gary Coles" userId="836318eaa563bc91" providerId="LiveId" clId="{E86B2D7A-0AAD-4AD9-BC4C-5F80C4303FC8}" dt="2020-08-20T15:58:57.036" v="4"/>
          <pc:sldLayoutMkLst>
            <pc:docMk/>
            <pc:sldMasterMk cId="3201926624" sldId="2147483684"/>
            <pc:sldLayoutMk cId="1032323574" sldId="2147483696"/>
          </pc:sldLayoutMkLst>
          <pc:spChg chg="mod">
            <ac:chgData name="Gary Coles" userId="836318eaa563bc91" providerId="LiveId" clId="{E86B2D7A-0AAD-4AD9-BC4C-5F80C4303FC8}" dt="2020-08-20T15:58:57.036" v="4"/>
            <ac:spMkLst>
              <pc:docMk/>
              <pc:sldMasterMk cId="3201926624" sldId="2147483684"/>
              <pc:sldLayoutMk cId="1032323574" sldId="2147483696"/>
              <ac:spMk id="2"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1032323574" sldId="2147483696"/>
              <ac:spMk id="3" creationId="{00000000-0000-0000-0000-000000000000}"/>
            </ac:spMkLst>
          </pc:spChg>
          <pc:spChg chg="mod">
            <ac:chgData name="Gary Coles" userId="836318eaa563bc91" providerId="LiveId" clId="{E86B2D7A-0AAD-4AD9-BC4C-5F80C4303FC8}" dt="2020-08-20T15:58:57.036" v="4"/>
            <ac:spMkLst>
              <pc:docMk/>
              <pc:sldMasterMk cId="3201926624" sldId="2147483684"/>
              <pc:sldLayoutMk cId="1032323574" sldId="2147483696"/>
              <ac:spMk id="7" creationId="{00000000-0000-0000-0000-000000000000}"/>
            </ac:spMkLst>
          </pc:spChg>
          <pc:picChg chg="mod">
            <ac:chgData name="Gary Coles" userId="836318eaa563bc91" providerId="LiveId" clId="{E86B2D7A-0AAD-4AD9-BC4C-5F80C4303FC8}" dt="2020-08-20T15:58:57.036" v="4"/>
            <ac:picMkLst>
              <pc:docMk/>
              <pc:sldMasterMk cId="3201926624" sldId="2147483684"/>
              <pc:sldLayoutMk cId="1032323574" sldId="2147483696"/>
              <ac:picMk id="5" creationId="{00000000-0000-0000-0000-000000000000}"/>
            </ac:picMkLst>
          </pc:picChg>
        </pc:sldLayoutChg>
      </pc:sldMasterChg>
      <pc:sldMasterChg chg="del delSldLayout">
        <pc:chgData name="Gary Coles" userId="836318eaa563bc91" providerId="LiveId" clId="{E86B2D7A-0AAD-4AD9-BC4C-5F80C4303FC8}" dt="2020-08-20T15:57:51.960" v="0" actId="47"/>
        <pc:sldMasterMkLst>
          <pc:docMk/>
          <pc:sldMasterMk cId="1508496300" sldId="2147483697"/>
        </pc:sldMasterMkLst>
        <pc:sldLayoutChg chg="del">
          <pc:chgData name="Gary Coles" userId="836318eaa563bc91" providerId="LiveId" clId="{E86B2D7A-0AAD-4AD9-BC4C-5F80C4303FC8}" dt="2020-08-20T15:57:51.960" v="0" actId="47"/>
          <pc:sldLayoutMkLst>
            <pc:docMk/>
            <pc:sldMasterMk cId="1508496300" sldId="2147483697"/>
            <pc:sldLayoutMk cId="3114819333" sldId="2147483698"/>
          </pc:sldLayoutMkLst>
        </pc:sldLayoutChg>
        <pc:sldLayoutChg chg="del">
          <pc:chgData name="Gary Coles" userId="836318eaa563bc91" providerId="LiveId" clId="{E86B2D7A-0AAD-4AD9-BC4C-5F80C4303FC8}" dt="2020-08-20T15:57:51.960" v="0" actId="47"/>
          <pc:sldLayoutMkLst>
            <pc:docMk/>
            <pc:sldMasterMk cId="1508496300" sldId="2147483697"/>
            <pc:sldLayoutMk cId="245547376" sldId="2147483699"/>
          </pc:sldLayoutMkLst>
        </pc:sldLayoutChg>
        <pc:sldLayoutChg chg="del">
          <pc:chgData name="Gary Coles" userId="836318eaa563bc91" providerId="LiveId" clId="{E86B2D7A-0AAD-4AD9-BC4C-5F80C4303FC8}" dt="2020-08-20T15:57:51.960" v="0" actId="47"/>
          <pc:sldLayoutMkLst>
            <pc:docMk/>
            <pc:sldMasterMk cId="1508496300" sldId="2147483697"/>
            <pc:sldLayoutMk cId="2937866451" sldId="2147483700"/>
          </pc:sldLayoutMkLst>
        </pc:sldLayoutChg>
        <pc:sldLayoutChg chg="del">
          <pc:chgData name="Gary Coles" userId="836318eaa563bc91" providerId="LiveId" clId="{E86B2D7A-0AAD-4AD9-BC4C-5F80C4303FC8}" dt="2020-08-20T15:57:51.960" v="0" actId="47"/>
          <pc:sldLayoutMkLst>
            <pc:docMk/>
            <pc:sldMasterMk cId="1508496300" sldId="2147483697"/>
            <pc:sldLayoutMk cId="1302588337" sldId="2147483701"/>
          </pc:sldLayoutMkLst>
        </pc:sldLayoutChg>
        <pc:sldLayoutChg chg="del">
          <pc:chgData name="Gary Coles" userId="836318eaa563bc91" providerId="LiveId" clId="{E86B2D7A-0AAD-4AD9-BC4C-5F80C4303FC8}" dt="2020-08-20T15:57:51.960" v="0" actId="47"/>
          <pc:sldLayoutMkLst>
            <pc:docMk/>
            <pc:sldMasterMk cId="1508496300" sldId="2147483697"/>
            <pc:sldLayoutMk cId="759900983" sldId="2147483702"/>
          </pc:sldLayoutMkLst>
        </pc:sldLayoutChg>
        <pc:sldLayoutChg chg="del">
          <pc:chgData name="Gary Coles" userId="836318eaa563bc91" providerId="LiveId" clId="{E86B2D7A-0AAD-4AD9-BC4C-5F80C4303FC8}" dt="2020-08-20T15:57:51.960" v="0" actId="47"/>
          <pc:sldLayoutMkLst>
            <pc:docMk/>
            <pc:sldMasterMk cId="1508496300" sldId="2147483697"/>
            <pc:sldLayoutMk cId="305824668" sldId="2147483703"/>
          </pc:sldLayoutMkLst>
        </pc:sldLayoutChg>
        <pc:sldLayoutChg chg="del">
          <pc:chgData name="Gary Coles" userId="836318eaa563bc91" providerId="LiveId" clId="{E86B2D7A-0AAD-4AD9-BC4C-5F80C4303FC8}" dt="2020-08-20T15:57:51.960" v="0" actId="47"/>
          <pc:sldLayoutMkLst>
            <pc:docMk/>
            <pc:sldMasterMk cId="1508496300" sldId="2147483697"/>
            <pc:sldLayoutMk cId="4129875915" sldId="2147483704"/>
          </pc:sldLayoutMkLst>
        </pc:sldLayoutChg>
        <pc:sldLayoutChg chg="del">
          <pc:chgData name="Gary Coles" userId="836318eaa563bc91" providerId="LiveId" clId="{E86B2D7A-0AAD-4AD9-BC4C-5F80C4303FC8}" dt="2020-08-20T15:57:51.960" v="0" actId="47"/>
          <pc:sldLayoutMkLst>
            <pc:docMk/>
            <pc:sldMasterMk cId="1508496300" sldId="2147483697"/>
            <pc:sldLayoutMk cId="2182307373" sldId="2147483705"/>
          </pc:sldLayoutMkLst>
        </pc:sldLayoutChg>
        <pc:sldLayoutChg chg="del">
          <pc:chgData name="Gary Coles" userId="836318eaa563bc91" providerId="LiveId" clId="{E86B2D7A-0AAD-4AD9-BC4C-5F80C4303FC8}" dt="2020-08-20T15:57:51.960" v="0" actId="47"/>
          <pc:sldLayoutMkLst>
            <pc:docMk/>
            <pc:sldMasterMk cId="1508496300" sldId="2147483697"/>
            <pc:sldLayoutMk cId="1772634570" sldId="2147483706"/>
          </pc:sldLayoutMkLst>
        </pc:sldLayoutChg>
        <pc:sldLayoutChg chg="del">
          <pc:chgData name="Gary Coles" userId="836318eaa563bc91" providerId="LiveId" clId="{E86B2D7A-0AAD-4AD9-BC4C-5F80C4303FC8}" dt="2020-08-20T15:57:51.960" v="0" actId="47"/>
          <pc:sldLayoutMkLst>
            <pc:docMk/>
            <pc:sldMasterMk cId="1508496300" sldId="2147483697"/>
            <pc:sldLayoutMk cId="2976318375" sldId="2147483707"/>
          </pc:sldLayoutMkLst>
        </pc:sldLayoutChg>
        <pc:sldLayoutChg chg="del">
          <pc:chgData name="Gary Coles" userId="836318eaa563bc91" providerId="LiveId" clId="{E86B2D7A-0AAD-4AD9-BC4C-5F80C4303FC8}" dt="2020-08-20T15:57:51.960" v="0" actId="47"/>
          <pc:sldLayoutMkLst>
            <pc:docMk/>
            <pc:sldMasterMk cId="1508496300" sldId="2147483697"/>
            <pc:sldLayoutMk cId="3110047917" sldId="214748370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B78A0-9683-4927-8E34-1376733507F1}" type="datetimeFigureOut">
              <a:rPr lang="en-US" smtClean="0"/>
              <a:pPr/>
              <a:t>8/27/2020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D59D07-241C-4B3E-956C-32D3DFABF2A3}" type="slidenum">
              <a:rPr lang="en-US" smtClean="0"/>
              <a:pPr/>
              <a:t>‹#›</a:t>
            </a:fld>
            <a:endParaRPr lang="en-US"/>
          </a:p>
        </p:txBody>
      </p:sp>
    </p:spTree>
    <p:extLst>
      <p:ext uri="{BB962C8B-B14F-4D97-AF65-F5344CB8AC3E}">
        <p14:creationId xmlns:p14="http://schemas.microsoft.com/office/powerpoint/2010/main" val="78741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4" name="Picture 3" descr="Swirl.png"/>
          <p:cNvPicPr>
            <a:picLocks noChangeAspect="1"/>
          </p:cNvPicPr>
          <p:nvPr userDrawn="1"/>
        </p:nvPicPr>
        <p:blipFill>
          <a:blip r:embed="rId3" cstate="print"/>
          <a:stretch>
            <a:fillRect/>
          </a:stretch>
        </p:blipFill>
        <p:spPr>
          <a:xfrm>
            <a:off x="0" y="912118"/>
            <a:ext cx="12192000" cy="3202682"/>
          </a:xfrm>
          <a:prstGeom prst="rect">
            <a:avLst/>
          </a:prstGeom>
        </p:spPr>
      </p:pic>
    </p:spTree>
    <p:extLst>
      <p:ext uri="{BB962C8B-B14F-4D97-AF65-F5344CB8AC3E}">
        <p14:creationId xmlns:p14="http://schemas.microsoft.com/office/powerpoint/2010/main" val="261703843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552245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9180621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12192000" cy="3202682"/>
          </a:xfrm>
          <a:prstGeom prst="rect">
            <a:avLst/>
          </a:prstGeom>
        </p:spPr>
      </p:pic>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3232357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12192000" cy="3202682"/>
          </a:xfrm>
          <a:prstGeom prst="rect">
            <a:avLst/>
          </a:prstGeom>
        </p:spPr>
      </p:pic>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06417076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390386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00767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58089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164750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26253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879947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76629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1926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http://godpowereddrama.com/wp-content/uploads/2013/02/The-Jesus-Crucifixion-cropp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13529" y="2286000"/>
            <a:ext cx="9296400" cy="2862322"/>
          </a:xfrm>
          <a:prstGeom prst="rect">
            <a:avLst/>
          </a:prstGeom>
          <a:noFill/>
        </p:spPr>
        <p:txBody>
          <a:bodyPr wrap="square" rtlCol="0">
            <a:spAutoFit/>
          </a:bodyPr>
          <a:lstStyle/>
          <a:p>
            <a:pPr algn="ctr"/>
            <a:r>
              <a:rPr lang="en-US" sz="6000" b="1" dirty="0">
                <a:effectLst>
                  <a:outerShdw blurRad="50800" dist="88900" dir="2700000" algn="tl" rotWithShape="0">
                    <a:prstClr val="black"/>
                  </a:outerShdw>
                </a:effectLst>
                <a:latin typeface="Felix Titling" panose="04060505060202020A04" pitchFamily="82" charset="0"/>
              </a:rPr>
              <a:t>Three Crucifixions Of The New Testament</a:t>
            </a:r>
          </a:p>
        </p:txBody>
      </p:sp>
    </p:spTree>
    <p:extLst>
      <p:ext uri="{BB962C8B-B14F-4D97-AF65-F5344CB8AC3E}">
        <p14:creationId xmlns:p14="http://schemas.microsoft.com/office/powerpoint/2010/main" val="188597046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http://godpowereddrama.com/wp-content/uploads/2013/02/The-Jesus-Crucifixion-cropp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307034"/>
            <a:ext cx="8153400" cy="938719"/>
          </a:xfrm>
          <a:prstGeom prst="rect">
            <a:avLst/>
          </a:prstGeom>
          <a:noFill/>
        </p:spPr>
        <p:txBody>
          <a:bodyPr wrap="square" rtlCol="0">
            <a:spAutoFit/>
          </a:bodyPr>
          <a:lstStyle/>
          <a:p>
            <a:r>
              <a:rPr lang="en-US" sz="5500" b="1" i="1" dirty="0">
                <a:effectLst>
                  <a:outerShdw blurRad="50800" dist="88900" dir="2700000" algn="tl" rotWithShape="0">
                    <a:prstClr val="black"/>
                  </a:outerShdw>
                </a:effectLst>
                <a:latin typeface="Tempus Sans ITC" panose="04020404030D07020202" pitchFamily="82" charset="0"/>
              </a:rPr>
              <a:t>The Crucifixion Of Self</a:t>
            </a:r>
          </a:p>
        </p:txBody>
      </p:sp>
      <p:sp>
        <p:nvSpPr>
          <p:cNvPr id="5" name="TextBox 4"/>
          <p:cNvSpPr txBox="1"/>
          <p:nvPr/>
        </p:nvSpPr>
        <p:spPr>
          <a:xfrm>
            <a:off x="1676400" y="2057428"/>
            <a:ext cx="8686800" cy="4493538"/>
          </a:xfrm>
          <a:prstGeom prst="rect">
            <a:avLst/>
          </a:prstGeom>
          <a:solidFill>
            <a:srgbClr val="002060">
              <a:alpha val="95000"/>
            </a:srgbClr>
          </a:solidFill>
          <a:ln w="15875">
            <a:solidFill>
              <a:schemeClr val="tx1"/>
            </a:solidFill>
          </a:ln>
        </p:spPr>
        <p:txBody>
          <a:bodyPr wrap="square" tIns="91440" bIns="91440" rtlCol="0">
            <a:spAutoFit/>
          </a:bodyPr>
          <a:lstStyle/>
          <a:p>
            <a:pPr marL="228600" indent="-228600">
              <a:spcAft>
                <a:spcPts val="24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Romans 6:6-8 </a:t>
            </a:r>
            <a:r>
              <a:rPr lang="en-US" sz="2400" i="1" dirty="0">
                <a:latin typeface="Cambria" panose="02040503050406030204" pitchFamily="18" charset="0"/>
              </a:rPr>
              <a:t>– “We know that our </a:t>
            </a:r>
            <a:r>
              <a:rPr lang="en-US" sz="2400" i="1" u="sng" dirty="0">
                <a:solidFill>
                  <a:srgbClr val="00B050"/>
                </a:solidFill>
                <a:latin typeface="Cambria" panose="02040503050406030204" pitchFamily="18" charset="0"/>
              </a:rPr>
              <a:t>old self was crucified with him </a:t>
            </a:r>
            <a:r>
              <a:rPr lang="en-US" sz="2400" i="1" dirty="0">
                <a:latin typeface="Cambria" panose="02040503050406030204" pitchFamily="18" charset="0"/>
              </a:rPr>
              <a:t>in order that the body of sin might be brought to nothing, so that we would no longer be enslaved to sin. </a:t>
            </a:r>
            <a:r>
              <a:rPr lang="en-US" sz="2400" i="1" u="sng" dirty="0">
                <a:solidFill>
                  <a:srgbClr val="00B050"/>
                </a:solidFill>
                <a:latin typeface="Cambria" panose="02040503050406030204" pitchFamily="18" charset="0"/>
              </a:rPr>
              <a:t>For one who has died has been set free from sin</a:t>
            </a:r>
            <a:r>
              <a:rPr lang="en-US" sz="2400" i="1" dirty="0">
                <a:latin typeface="Cambria" panose="02040503050406030204" pitchFamily="18" charset="0"/>
              </a:rPr>
              <a:t>. Now if we have died with Christ, we believe that we will also live with him.” </a:t>
            </a:r>
          </a:p>
          <a:p>
            <a:pPr marL="228600" indent="-228600">
              <a:spcAft>
                <a:spcPts val="24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Galatians 5:24 </a:t>
            </a:r>
            <a:r>
              <a:rPr lang="en-US" sz="2400" i="1" dirty="0">
                <a:latin typeface="Cambria" panose="02040503050406030204" pitchFamily="18" charset="0"/>
              </a:rPr>
              <a:t>– “And those who belong to Christ Jesus have crucified the flesh with its passions and desires.”</a:t>
            </a:r>
          </a:p>
          <a:p>
            <a:pPr marL="228600" indent="-228600">
              <a:spcAft>
                <a:spcPts val="24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Colossians 3:5 </a:t>
            </a:r>
            <a:r>
              <a:rPr lang="en-US" sz="2400" i="1" dirty="0">
                <a:latin typeface="Cambria" panose="02040503050406030204" pitchFamily="18" charset="0"/>
              </a:rPr>
              <a:t>– “Put to death therefore what is earthly in you: sexual immorality, impurity, passion, evil desire, and covetousness, which is idolatry.”</a:t>
            </a:r>
          </a:p>
        </p:txBody>
      </p:sp>
    </p:spTree>
    <p:extLst>
      <p:ext uri="{BB962C8B-B14F-4D97-AF65-F5344CB8AC3E}">
        <p14:creationId xmlns:p14="http://schemas.microsoft.com/office/powerpoint/2010/main" val="8274904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http://godpowereddrama.com/wp-content/uploads/2013/02/The-Jesus-Crucifixion-cropp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112357"/>
            <a:ext cx="8153400" cy="1477328"/>
          </a:xfrm>
          <a:prstGeom prst="rect">
            <a:avLst/>
          </a:prstGeom>
          <a:noFill/>
        </p:spPr>
        <p:txBody>
          <a:bodyPr wrap="square" rtlCol="0">
            <a:spAutoFit/>
          </a:bodyPr>
          <a:lstStyle/>
          <a:p>
            <a:r>
              <a:rPr lang="en-US" sz="4500" b="1" dirty="0">
                <a:effectLst>
                  <a:outerShdw blurRad="50800" dist="88900" dir="2700000" algn="tl" rotWithShape="0">
                    <a:prstClr val="black"/>
                  </a:outerShdw>
                </a:effectLst>
                <a:latin typeface="Felix Titling" panose="04060505060202020A04" pitchFamily="82" charset="0"/>
              </a:rPr>
              <a:t>Three Crucifixions Of </a:t>
            </a:r>
          </a:p>
          <a:p>
            <a:r>
              <a:rPr lang="en-US" sz="4500" b="1" dirty="0">
                <a:effectLst>
                  <a:outerShdw blurRad="50800" dist="88900" dir="2700000" algn="tl" rotWithShape="0">
                    <a:prstClr val="black"/>
                  </a:outerShdw>
                </a:effectLst>
                <a:latin typeface="Felix Titling" panose="04060505060202020A04" pitchFamily="82" charset="0"/>
              </a:rPr>
              <a:t>The New Testament</a:t>
            </a:r>
          </a:p>
        </p:txBody>
      </p:sp>
      <p:sp>
        <p:nvSpPr>
          <p:cNvPr id="2" name="Rectangle 1"/>
          <p:cNvSpPr/>
          <p:nvPr/>
        </p:nvSpPr>
        <p:spPr>
          <a:xfrm>
            <a:off x="1676400" y="4929761"/>
            <a:ext cx="6172200" cy="1815882"/>
          </a:xfrm>
          <a:prstGeom prst="rect">
            <a:avLst/>
          </a:prstGeom>
        </p:spPr>
        <p:txBody>
          <a:bodyPr wrap="square">
            <a:spAutoFit/>
          </a:bodyPr>
          <a:lstStyle/>
          <a:p>
            <a:r>
              <a:rPr lang="en-US" sz="2000" dirty="0"/>
              <a:t>“</a:t>
            </a:r>
            <a:r>
              <a:rPr lang="en-US" sz="2400" i="1" dirty="0"/>
              <a:t>I have been crucified with Christ. It is no longer I who live, but Christ who lives in me. And the life I now live in the flesh I live by faith in the Son of God, who loved me and gave himself for me.” </a:t>
            </a:r>
          </a:p>
          <a:p>
            <a:pPr algn="r"/>
            <a:r>
              <a:rPr lang="en-US" sz="1600" dirty="0"/>
              <a:t>- Galatians 2:20</a:t>
            </a:r>
          </a:p>
        </p:txBody>
      </p:sp>
      <p:sp>
        <p:nvSpPr>
          <p:cNvPr id="3" name="TextBox 2"/>
          <p:cNvSpPr txBox="1"/>
          <p:nvPr/>
        </p:nvSpPr>
        <p:spPr>
          <a:xfrm>
            <a:off x="4876800" y="2438400"/>
            <a:ext cx="6324600" cy="861774"/>
          </a:xfrm>
          <a:prstGeom prst="rect">
            <a:avLst/>
          </a:prstGeom>
          <a:noFill/>
        </p:spPr>
        <p:txBody>
          <a:bodyPr wrap="square" rtlCol="0">
            <a:spAutoFit/>
          </a:bodyPr>
          <a:lstStyle/>
          <a:p>
            <a:pPr algn="ctr">
              <a:spcAft>
                <a:spcPts val="2400"/>
              </a:spcAft>
            </a:pPr>
            <a:r>
              <a:rPr lang="en-US" sz="5000" b="1" dirty="0">
                <a:solidFill>
                  <a:schemeClr val="accent2"/>
                </a:solidFill>
                <a:effectLst>
                  <a:outerShdw blurRad="50800" dist="63500" dir="2700000" algn="tl" rotWithShape="0">
                    <a:prstClr val="black"/>
                  </a:outerShdw>
                </a:effectLst>
                <a:latin typeface="Cambria" panose="02040503050406030204" pitchFamily="18" charset="0"/>
              </a:rPr>
              <a:t>Christ </a:t>
            </a:r>
            <a:r>
              <a:rPr lang="en-US" sz="4000" b="1" dirty="0">
                <a:solidFill>
                  <a:srgbClr val="C00000"/>
                </a:solidFill>
                <a:effectLst>
                  <a:outerShdw blurRad="50800" dist="63500" dir="2700000" algn="tl" rotWithShape="0">
                    <a:prstClr val="black"/>
                  </a:outerShdw>
                </a:effectLst>
                <a:latin typeface="Calibri" panose="020F0502020204030204" pitchFamily="34" charset="0"/>
                <a:cs typeface="Calibri" panose="020F0502020204030204" pitchFamily="34" charset="0"/>
              </a:rPr>
              <a:t>•</a:t>
            </a:r>
            <a:r>
              <a:rPr lang="en-US" sz="5000" b="1" dirty="0">
                <a:solidFill>
                  <a:schemeClr val="accent2"/>
                </a:solidFill>
                <a:effectLst>
                  <a:outerShdw blurRad="50800" dist="63500" dir="2700000" algn="tl" rotWithShape="0">
                    <a:prstClr val="black"/>
                  </a:outerShdw>
                </a:effectLst>
                <a:latin typeface="Calibri" panose="020F0502020204030204" pitchFamily="34" charset="0"/>
                <a:cs typeface="Calibri" panose="020F0502020204030204" pitchFamily="34" charset="0"/>
              </a:rPr>
              <a:t> </a:t>
            </a:r>
            <a:r>
              <a:rPr lang="en-US" sz="5000" b="1" dirty="0">
                <a:solidFill>
                  <a:schemeClr val="accent2"/>
                </a:solidFill>
                <a:effectLst>
                  <a:outerShdw blurRad="50800" dist="63500" dir="2700000" algn="tl" rotWithShape="0">
                    <a:prstClr val="black"/>
                  </a:outerShdw>
                </a:effectLst>
                <a:latin typeface="Cambria" panose="02040503050406030204" pitchFamily="18" charset="0"/>
              </a:rPr>
              <a:t>World </a:t>
            </a:r>
            <a:r>
              <a:rPr lang="en-US" sz="4000" b="1" dirty="0">
                <a:solidFill>
                  <a:srgbClr val="C00000"/>
                </a:solidFill>
                <a:effectLst>
                  <a:outerShdw blurRad="50800" dist="63500" dir="2700000" algn="tl" rotWithShape="0">
                    <a:prstClr val="black"/>
                  </a:outerShdw>
                </a:effectLst>
                <a:latin typeface="Calibri" panose="020F0502020204030204" pitchFamily="34" charset="0"/>
                <a:cs typeface="Calibri" panose="020F0502020204030204" pitchFamily="34" charset="0"/>
              </a:rPr>
              <a:t>•</a:t>
            </a:r>
            <a:r>
              <a:rPr lang="en-US" sz="5000" b="1" dirty="0">
                <a:solidFill>
                  <a:schemeClr val="accent2"/>
                </a:solidFill>
                <a:effectLst>
                  <a:outerShdw blurRad="50800" dist="63500" dir="2700000" algn="tl" rotWithShape="0">
                    <a:prstClr val="black"/>
                  </a:outerShdw>
                </a:effectLst>
                <a:latin typeface="Calibri" panose="020F0502020204030204" pitchFamily="34" charset="0"/>
                <a:cs typeface="Calibri" panose="020F0502020204030204" pitchFamily="34" charset="0"/>
              </a:rPr>
              <a:t> </a:t>
            </a:r>
            <a:r>
              <a:rPr lang="en-US" sz="5000" b="1" dirty="0">
                <a:solidFill>
                  <a:schemeClr val="accent2"/>
                </a:solidFill>
                <a:effectLst>
                  <a:outerShdw blurRad="50800" dist="63500" dir="2700000" algn="tl" rotWithShape="0">
                    <a:prstClr val="black"/>
                  </a:outerShdw>
                </a:effectLst>
                <a:latin typeface="Cambria" panose="02040503050406030204" pitchFamily="18" charset="0"/>
              </a:rPr>
              <a:t>Self</a:t>
            </a:r>
          </a:p>
        </p:txBody>
      </p:sp>
    </p:spTree>
    <p:extLst>
      <p:ext uri="{BB962C8B-B14F-4D97-AF65-F5344CB8AC3E}">
        <p14:creationId xmlns:p14="http://schemas.microsoft.com/office/powerpoint/2010/main" val="29845359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6" name="Picture 4" descr="http://f.tqn.com/y/christianity/1/S/c/Y/Crucifixion-3-Cros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0115" y="2057400"/>
            <a:ext cx="5410200" cy="3754874"/>
          </a:xfrm>
          <a:prstGeom prst="rect">
            <a:avLst/>
          </a:prstGeom>
          <a:solidFill>
            <a:schemeClr val="bg1">
              <a:alpha val="87000"/>
            </a:schemeClr>
          </a:solidFill>
          <a:ln>
            <a:solidFill>
              <a:schemeClr val="tx1"/>
            </a:solidFill>
          </a:ln>
        </p:spPr>
        <p:txBody>
          <a:bodyPr wrap="square" tIns="91440" bIns="91440" rtlCol="0">
            <a:spAutoFit/>
          </a:bodyPr>
          <a:lstStyle/>
          <a:p>
            <a:r>
              <a:rPr lang="en-US" sz="2800" b="1" i="1" dirty="0">
                <a:solidFill>
                  <a:srgbClr val="00B0F0"/>
                </a:solidFill>
                <a:latin typeface="Cambria" panose="02040503050406030204" pitchFamily="18" charset="0"/>
              </a:rPr>
              <a:t>What we see in </a:t>
            </a:r>
          </a:p>
          <a:p>
            <a:r>
              <a:rPr lang="en-US" sz="2800" b="1" i="1" dirty="0">
                <a:solidFill>
                  <a:srgbClr val="00B0F0"/>
                </a:solidFill>
                <a:latin typeface="Cambria" panose="02040503050406030204" pitchFamily="18" charset="0"/>
              </a:rPr>
              <a:t>Christ’s crucifixion:</a:t>
            </a:r>
          </a:p>
          <a:p>
            <a:endParaRPr lang="en-US" sz="2000" b="1" dirty="0">
              <a:solidFill>
                <a:srgbClr val="00B0F0"/>
              </a:solidFill>
              <a:latin typeface="Cambria" panose="02040503050406030204" pitchFamily="18" charset="0"/>
            </a:endParaRPr>
          </a:p>
          <a:p>
            <a:pPr marL="228600" indent="-228600">
              <a:spcAft>
                <a:spcPts val="2400"/>
              </a:spcAft>
              <a:buClr>
                <a:srgbClr val="FF0000"/>
              </a:buClr>
              <a:buFont typeface="Wingdings" panose="05000000000000000000" pitchFamily="2" charset="2"/>
              <a:buChar char="§"/>
            </a:pPr>
            <a:r>
              <a:rPr lang="en-US" sz="2400" dirty="0">
                <a:latin typeface="Cambria" panose="02040503050406030204" pitchFamily="18" charset="0"/>
              </a:rPr>
              <a:t>The wickedness of sinful man</a:t>
            </a:r>
          </a:p>
          <a:p>
            <a:pPr marL="228600" indent="-228600">
              <a:spcAft>
                <a:spcPts val="2400"/>
              </a:spcAft>
              <a:buClr>
                <a:srgbClr val="FF0000"/>
              </a:buClr>
              <a:buFont typeface="Wingdings" panose="05000000000000000000" pitchFamily="2" charset="2"/>
              <a:buChar char="§"/>
            </a:pPr>
            <a:r>
              <a:rPr lang="en-US" sz="2400" dirty="0">
                <a:latin typeface="Cambria" panose="02040503050406030204" pitchFamily="18" charset="0"/>
              </a:rPr>
              <a:t>The suffering of the sinless Son of God</a:t>
            </a:r>
          </a:p>
          <a:p>
            <a:pPr marL="228600" indent="-228600">
              <a:spcAft>
                <a:spcPts val="2400"/>
              </a:spcAft>
              <a:buClr>
                <a:srgbClr val="FF0000"/>
              </a:buClr>
              <a:buFont typeface="Wingdings" panose="05000000000000000000" pitchFamily="2" charset="2"/>
              <a:buChar char="§"/>
            </a:pPr>
            <a:r>
              <a:rPr lang="en-US" sz="2400" dirty="0">
                <a:latin typeface="Cambria" panose="02040503050406030204" pitchFamily="18" charset="0"/>
              </a:rPr>
              <a:t>The Love of God for sinners</a:t>
            </a:r>
          </a:p>
          <a:p>
            <a:pPr marL="228600" indent="-228600">
              <a:spcAft>
                <a:spcPts val="2400"/>
              </a:spcAft>
              <a:buClr>
                <a:srgbClr val="FF0000"/>
              </a:buClr>
              <a:buFont typeface="Wingdings" panose="05000000000000000000" pitchFamily="2" charset="2"/>
              <a:buChar char="§"/>
            </a:pPr>
            <a:r>
              <a:rPr lang="en-US" sz="2400" dirty="0">
                <a:latin typeface="Cambria" panose="02040503050406030204" pitchFamily="18" charset="0"/>
              </a:rPr>
              <a:t>Sinner’s only hope -- JESUS</a:t>
            </a:r>
          </a:p>
        </p:txBody>
      </p:sp>
      <p:sp>
        <p:nvSpPr>
          <p:cNvPr id="7" name="TextBox 6"/>
          <p:cNvSpPr txBox="1"/>
          <p:nvPr/>
        </p:nvSpPr>
        <p:spPr>
          <a:xfrm>
            <a:off x="1524000" y="304800"/>
            <a:ext cx="9525000" cy="1107996"/>
          </a:xfrm>
          <a:prstGeom prst="rect">
            <a:avLst/>
          </a:prstGeom>
          <a:noFill/>
        </p:spPr>
        <p:txBody>
          <a:bodyPr wrap="square" rtlCol="0">
            <a:spAutoFit/>
          </a:bodyPr>
          <a:lstStyle/>
          <a:p>
            <a:r>
              <a:rPr lang="en-US" sz="6600" b="1" i="1" dirty="0">
                <a:solidFill>
                  <a:srgbClr val="FFFF00"/>
                </a:solidFill>
                <a:effectLst>
                  <a:outerShdw blurRad="50800" dist="88900" dir="2700000" algn="tl" rotWithShape="0">
                    <a:prstClr val="black"/>
                  </a:outerShdw>
                </a:effectLst>
                <a:latin typeface="Tempus Sans ITC" panose="04020404030D07020202" pitchFamily="82" charset="0"/>
              </a:rPr>
              <a:t>The Crucifixion Of Christ</a:t>
            </a:r>
          </a:p>
        </p:txBody>
      </p:sp>
    </p:spTree>
    <p:extLst>
      <p:ext uri="{BB962C8B-B14F-4D97-AF65-F5344CB8AC3E}">
        <p14:creationId xmlns:p14="http://schemas.microsoft.com/office/powerpoint/2010/main" val="318365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6" name="Picture 4" descr="http://f.tqn.com/y/christianity/1/S/c/Y/Crucifixion-3-Cros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9600" y="1466552"/>
            <a:ext cx="3657600" cy="4924425"/>
          </a:xfrm>
          <a:prstGeom prst="rect">
            <a:avLst/>
          </a:prstGeom>
          <a:solidFill>
            <a:schemeClr val="bg1">
              <a:alpha val="87000"/>
            </a:schemeClr>
          </a:solidFill>
          <a:ln>
            <a:solidFill>
              <a:schemeClr val="tx1"/>
            </a:solidFill>
          </a:ln>
        </p:spPr>
        <p:txBody>
          <a:bodyPr wrap="square" tIns="91440" bIns="91440" rtlCol="0">
            <a:spAutoFit/>
          </a:bodyPr>
          <a:lstStyle/>
          <a:p>
            <a:pPr algn="ctr"/>
            <a:r>
              <a:rPr lang="en-US" sz="3000" b="1" i="1" dirty="0">
                <a:solidFill>
                  <a:srgbClr val="00B0F0"/>
                </a:solidFill>
                <a:latin typeface="Cambria" panose="02040503050406030204" pitchFamily="18" charset="0"/>
              </a:rPr>
              <a:t>Sins Involved In </a:t>
            </a:r>
          </a:p>
          <a:p>
            <a:pPr algn="ctr"/>
            <a:r>
              <a:rPr lang="en-US" sz="3000" b="1" i="1" dirty="0">
                <a:solidFill>
                  <a:srgbClr val="00B0F0"/>
                </a:solidFill>
                <a:latin typeface="Cambria" panose="02040503050406030204" pitchFamily="18" charset="0"/>
              </a:rPr>
              <a:t>Christ’s Crucifixion</a:t>
            </a:r>
          </a:p>
          <a:p>
            <a:endParaRPr lang="en-US" sz="2000" b="1" dirty="0">
              <a:solidFill>
                <a:srgbClr val="00B0F0"/>
              </a:solidFill>
              <a:latin typeface="Cambria" panose="02040503050406030204" pitchFamily="18" charset="0"/>
            </a:endParaRP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Envy &amp; Hatred</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Love of money</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Lying</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Apathy</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Neglect</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Cruelty</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Manipulation</a:t>
            </a:r>
          </a:p>
        </p:txBody>
      </p:sp>
      <p:sp>
        <p:nvSpPr>
          <p:cNvPr id="4" name="TextBox 3">
            <a:extLst>
              <a:ext uri="{FF2B5EF4-FFF2-40B4-BE49-F238E27FC236}">
                <a16:creationId xmlns:a16="http://schemas.microsoft.com/office/drawing/2014/main" id="{A7C7C941-68B7-4F85-B508-A72C20AE72F3}"/>
              </a:ext>
            </a:extLst>
          </p:cNvPr>
          <p:cNvSpPr txBox="1"/>
          <p:nvPr/>
        </p:nvSpPr>
        <p:spPr>
          <a:xfrm>
            <a:off x="1524000" y="304800"/>
            <a:ext cx="9525000" cy="1107996"/>
          </a:xfrm>
          <a:prstGeom prst="rect">
            <a:avLst/>
          </a:prstGeom>
          <a:noFill/>
        </p:spPr>
        <p:txBody>
          <a:bodyPr wrap="square" rtlCol="0">
            <a:spAutoFit/>
          </a:bodyPr>
          <a:lstStyle/>
          <a:p>
            <a:r>
              <a:rPr lang="en-US" sz="6600" b="1" i="1" dirty="0">
                <a:solidFill>
                  <a:srgbClr val="FFFF00"/>
                </a:solidFill>
                <a:effectLst>
                  <a:outerShdw blurRad="50800" dist="88900" dir="2700000" algn="tl" rotWithShape="0">
                    <a:prstClr val="black"/>
                  </a:outerShdw>
                </a:effectLst>
                <a:latin typeface="Tempus Sans ITC" panose="04020404030D07020202" pitchFamily="82" charset="0"/>
              </a:rPr>
              <a:t>The Crucifixion Of Christ</a:t>
            </a:r>
          </a:p>
        </p:txBody>
      </p:sp>
    </p:spTree>
    <p:extLst>
      <p:ext uri="{BB962C8B-B14F-4D97-AF65-F5344CB8AC3E}">
        <p14:creationId xmlns:p14="http://schemas.microsoft.com/office/powerpoint/2010/main" val="307143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nodeType="after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1000"/>
                                        <p:tgtEl>
                                          <p:spTgt spid="2">
                                            <p:txEl>
                                              <p:pRg st="6" end="6"/>
                                            </p:txEl>
                                          </p:spTgt>
                                        </p:tgtEl>
                                      </p:cBhvr>
                                    </p:animEffect>
                                    <p:anim calcmode="lin" valueType="num">
                                      <p:cBhvr>
                                        <p:cTn id="3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1000"/>
                                        <p:tgtEl>
                                          <p:spTgt spid="2">
                                            <p:txEl>
                                              <p:pRg st="7" end="7"/>
                                            </p:txEl>
                                          </p:spTgt>
                                        </p:tgtEl>
                                      </p:cBhvr>
                                    </p:animEffect>
                                    <p:anim calcmode="lin" valueType="num">
                                      <p:cBhvr>
                                        <p:cTn id="4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nodeType="after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1000"/>
                                        <p:tgtEl>
                                          <p:spTgt spid="2">
                                            <p:txEl>
                                              <p:pRg st="8" end="8"/>
                                            </p:txEl>
                                          </p:spTgt>
                                        </p:tgtEl>
                                      </p:cBhvr>
                                    </p:animEffect>
                                    <p:anim calcmode="lin" valueType="num">
                                      <p:cBhvr>
                                        <p:cTn id="5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42" presetClass="entr" presetSubtype="0" fill="hold" nodeType="after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fade">
                                      <p:cBhvr>
                                        <p:cTn id="56" dur="1000"/>
                                        <p:tgtEl>
                                          <p:spTgt spid="2">
                                            <p:txEl>
                                              <p:pRg st="9" end="9"/>
                                            </p:txEl>
                                          </p:spTgt>
                                        </p:tgtEl>
                                      </p:cBhvr>
                                    </p:animEffect>
                                    <p:anim calcmode="lin" valueType="num">
                                      <p:cBhvr>
                                        <p:cTn id="5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6" name="Picture 4" descr="http://f.tqn.com/y/christianity/1/S/c/Y/Crucifixion-3-Cros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52600" y="1480433"/>
            <a:ext cx="8763000" cy="4647426"/>
          </a:xfrm>
          <a:prstGeom prst="rect">
            <a:avLst/>
          </a:prstGeom>
          <a:solidFill>
            <a:schemeClr val="bg1">
              <a:alpha val="87000"/>
            </a:schemeClr>
          </a:solidFill>
          <a:ln>
            <a:solidFill>
              <a:schemeClr val="tx1"/>
            </a:solidFill>
          </a:ln>
        </p:spPr>
        <p:txBody>
          <a:bodyPr wrap="square" tIns="91440" bIns="91440" rtlCol="0">
            <a:spAutoFit/>
          </a:bodyPr>
          <a:lstStyle/>
          <a:p>
            <a:r>
              <a:rPr lang="en-US" sz="2800" b="1" i="1" dirty="0">
                <a:solidFill>
                  <a:srgbClr val="00B0F0"/>
                </a:solidFill>
                <a:latin typeface="Cambria" panose="02040503050406030204" pitchFamily="18" charset="0"/>
              </a:rPr>
              <a:t>What Was Done:</a:t>
            </a:r>
          </a:p>
          <a:p>
            <a:endParaRPr lang="en-US" sz="2000" b="1" dirty="0">
              <a:solidFill>
                <a:srgbClr val="00B0F0"/>
              </a:solidFill>
              <a:latin typeface="Cambria" panose="02040503050406030204" pitchFamily="18" charset="0"/>
            </a:endParaRP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Matthew 27:15-21 – Jews refused Pilate’s offer to release Jesus and demanded the release of Barabbas – a murderer. </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Matthew 27:22-23 -  When Pilate asked the Jews what should be done with Jesus, they shouted and demanded his crucifixion. </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Matthew 27:28 – Stripped of his clothes</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Matthew 27:26 – Scourged</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Matthew 27:29 – Crown of thorns</a:t>
            </a:r>
          </a:p>
          <a:p>
            <a:pPr marL="228600" indent="-228600">
              <a:spcAft>
                <a:spcPts val="1200"/>
              </a:spcAft>
              <a:buClr>
                <a:srgbClr val="FF0000"/>
              </a:buClr>
              <a:buFont typeface="Wingdings" panose="05000000000000000000" pitchFamily="2" charset="2"/>
              <a:buChar char="§"/>
            </a:pPr>
            <a:r>
              <a:rPr lang="en-US" sz="2400" dirty="0">
                <a:latin typeface="Cambria" panose="02040503050406030204" pitchFamily="18" charset="0"/>
              </a:rPr>
              <a:t>Matthew 27:29-31 – Mocked, spat upon, beaten.</a:t>
            </a:r>
          </a:p>
        </p:txBody>
      </p:sp>
      <p:sp>
        <p:nvSpPr>
          <p:cNvPr id="4" name="TextBox 3">
            <a:extLst>
              <a:ext uri="{FF2B5EF4-FFF2-40B4-BE49-F238E27FC236}">
                <a16:creationId xmlns:a16="http://schemas.microsoft.com/office/drawing/2014/main" id="{CA91FCF1-5289-4F43-9217-03274CC06994}"/>
              </a:ext>
            </a:extLst>
          </p:cNvPr>
          <p:cNvSpPr txBox="1"/>
          <p:nvPr/>
        </p:nvSpPr>
        <p:spPr>
          <a:xfrm>
            <a:off x="1600200" y="186219"/>
            <a:ext cx="9525000" cy="1107996"/>
          </a:xfrm>
          <a:prstGeom prst="rect">
            <a:avLst/>
          </a:prstGeom>
          <a:noFill/>
        </p:spPr>
        <p:txBody>
          <a:bodyPr wrap="square" rtlCol="0">
            <a:spAutoFit/>
          </a:bodyPr>
          <a:lstStyle/>
          <a:p>
            <a:r>
              <a:rPr lang="en-US" sz="6600" b="1" i="1" dirty="0">
                <a:solidFill>
                  <a:srgbClr val="FFFF00"/>
                </a:solidFill>
                <a:effectLst>
                  <a:outerShdw blurRad="50800" dist="88900" dir="2700000" algn="tl" rotWithShape="0">
                    <a:prstClr val="black"/>
                  </a:outerShdw>
                </a:effectLst>
                <a:latin typeface="Tempus Sans ITC" panose="04020404030D07020202" pitchFamily="82" charset="0"/>
              </a:rPr>
              <a:t>The Crucifixion Of Christ</a:t>
            </a:r>
          </a:p>
        </p:txBody>
      </p:sp>
    </p:spTree>
    <p:extLst>
      <p:ext uri="{BB962C8B-B14F-4D97-AF65-F5344CB8AC3E}">
        <p14:creationId xmlns:p14="http://schemas.microsoft.com/office/powerpoint/2010/main" val="353841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1000"/>
                                        <p:tgtEl>
                                          <p:spTgt spid="2">
                                            <p:txEl>
                                              <p:pRg st="6" end="6"/>
                                            </p:txEl>
                                          </p:spTgt>
                                        </p:tgtEl>
                                      </p:cBhvr>
                                    </p:animEffect>
                                    <p:anim calcmode="lin" valueType="num">
                                      <p:cBhvr>
                                        <p:cTn id="4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fade">
                                      <p:cBhvr>
                                        <p:cTn id="52" dur="1000"/>
                                        <p:tgtEl>
                                          <p:spTgt spid="2">
                                            <p:txEl>
                                              <p:pRg st="7" end="7"/>
                                            </p:txEl>
                                          </p:spTgt>
                                        </p:tgtEl>
                                      </p:cBhvr>
                                    </p:animEffect>
                                    <p:anim calcmode="lin" valueType="num">
                                      <p:cBhvr>
                                        <p:cTn id="5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6" name="Picture 4" descr="http://f.tqn.com/y/christianity/1/S/c/Y/Crucifixion-3-Cros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5000" y="1828800"/>
            <a:ext cx="8610600" cy="3831818"/>
          </a:xfrm>
          <a:prstGeom prst="rect">
            <a:avLst/>
          </a:prstGeom>
          <a:solidFill>
            <a:schemeClr val="bg1">
              <a:alpha val="87000"/>
            </a:schemeClr>
          </a:solidFill>
          <a:ln>
            <a:solidFill>
              <a:schemeClr val="tx1"/>
            </a:solidFill>
          </a:ln>
        </p:spPr>
        <p:txBody>
          <a:bodyPr wrap="square" tIns="91440" bIns="91440" rtlCol="0">
            <a:spAutoFit/>
          </a:bodyPr>
          <a:lstStyle/>
          <a:p>
            <a:r>
              <a:rPr lang="en-US" sz="2800" b="1" i="1" dirty="0">
                <a:solidFill>
                  <a:srgbClr val="00B0F0"/>
                </a:solidFill>
                <a:latin typeface="Cambria" panose="02040503050406030204" pitchFamily="18" charset="0"/>
              </a:rPr>
              <a:t>The Purpose:</a:t>
            </a:r>
          </a:p>
          <a:p>
            <a:endParaRPr lang="en-US" sz="2000" b="1" dirty="0">
              <a:solidFill>
                <a:srgbClr val="00B0F0"/>
              </a:solidFill>
              <a:latin typeface="Cambria" panose="02040503050406030204" pitchFamily="18" charset="0"/>
            </a:endParaRPr>
          </a:p>
          <a:p>
            <a:pPr marL="228600" indent="-228600">
              <a:spcAft>
                <a:spcPts val="1800"/>
              </a:spcAft>
              <a:buClr>
                <a:srgbClr val="FF0000"/>
              </a:buClr>
              <a:buFont typeface="Wingdings" panose="05000000000000000000" pitchFamily="2" charset="2"/>
              <a:buChar char="§"/>
            </a:pPr>
            <a:r>
              <a:rPr lang="en-US" sz="2400" dirty="0">
                <a:latin typeface="Cambria" panose="02040503050406030204" pitchFamily="18" charset="0"/>
              </a:rPr>
              <a:t>Hebrews 2:9 – Jesus tasted death for everyone</a:t>
            </a:r>
          </a:p>
          <a:p>
            <a:pPr marL="228600" indent="-228600">
              <a:spcAft>
                <a:spcPts val="1800"/>
              </a:spcAft>
              <a:buClr>
                <a:srgbClr val="FF0000"/>
              </a:buClr>
              <a:buFont typeface="Wingdings" panose="05000000000000000000" pitchFamily="2" charset="2"/>
              <a:buChar char="§"/>
            </a:pPr>
            <a:r>
              <a:rPr lang="en-US" sz="2400" dirty="0">
                <a:latin typeface="Cambria" panose="02040503050406030204" pitchFamily="18" charset="0"/>
              </a:rPr>
              <a:t>Acts 2:36 – God made Jesus both Lord and Christ</a:t>
            </a:r>
          </a:p>
          <a:p>
            <a:pPr marL="228600" indent="-228600">
              <a:spcAft>
                <a:spcPts val="1800"/>
              </a:spcAft>
              <a:buClr>
                <a:srgbClr val="FF0000"/>
              </a:buClr>
              <a:buFont typeface="Wingdings" panose="05000000000000000000" pitchFamily="2" charset="2"/>
              <a:buChar char="§"/>
            </a:pPr>
            <a:r>
              <a:rPr lang="en-US" sz="2400" dirty="0">
                <a:latin typeface="Cambria" panose="02040503050406030204" pitchFamily="18" charset="0"/>
              </a:rPr>
              <a:t>Acts 4:12 – Salvation can only be found in the name of Jesus. </a:t>
            </a:r>
          </a:p>
          <a:p>
            <a:pPr marL="228600" indent="-228600">
              <a:spcAft>
                <a:spcPts val="1800"/>
              </a:spcAft>
              <a:buClr>
                <a:srgbClr val="FF0000"/>
              </a:buClr>
              <a:buFont typeface="Wingdings" panose="05000000000000000000" pitchFamily="2" charset="2"/>
              <a:buChar char="§"/>
            </a:pPr>
            <a:r>
              <a:rPr lang="en-US" sz="2400" dirty="0">
                <a:latin typeface="Cambria" panose="02040503050406030204" pitchFamily="18" charset="0"/>
              </a:rPr>
              <a:t>1 Peter 3:18 – </a:t>
            </a:r>
            <a:r>
              <a:rPr lang="en-US" sz="2400" i="1" dirty="0">
                <a:latin typeface="Cambria" panose="02040503050406030204" pitchFamily="18" charset="0"/>
              </a:rPr>
              <a:t>“For Christ also suffered once for sins, the righteous for the unrighteous, that he might bring us to God, being put to death in the flesh but made alive in the spirit.”</a:t>
            </a:r>
          </a:p>
        </p:txBody>
      </p:sp>
      <p:sp>
        <p:nvSpPr>
          <p:cNvPr id="4" name="TextBox 3">
            <a:extLst>
              <a:ext uri="{FF2B5EF4-FFF2-40B4-BE49-F238E27FC236}">
                <a16:creationId xmlns:a16="http://schemas.microsoft.com/office/drawing/2014/main" id="{C88CE8C5-5C67-45ED-9AAB-83EE69CEC5B4}"/>
              </a:ext>
            </a:extLst>
          </p:cNvPr>
          <p:cNvSpPr txBox="1"/>
          <p:nvPr/>
        </p:nvSpPr>
        <p:spPr>
          <a:xfrm>
            <a:off x="1524000" y="304800"/>
            <a:ext cx="9525000" cy="1107996"/>
          </a:xfrm>
          <a:prstGeom prst="rect">
            <a:avLst/>
          </a:prstGeom>
          <a:noFill/>
        </p:spPr>
        <p:txBody>
          <a:bodyPr wrap="square" rtlCol="0">
            <a:spAutoFit/>
          </a:bodyPr>
          <a:lstStyle/>
          <a:p>
            <a:r>
              <a:rPr lang="en-US" sz="6600" b="1" i="1" dirty="0">
                <a:solidFill>
                  <a:srgbClr val="FFFF00"/>
                </a:solidFill>
                <a:effectLst>
                  <a:outerShdw blurRad="50800" dist="88900" dir="2700000" algn="tl" rotWithShape="0">
                    <a:prstClr val="black"/>
                  </a:outerShdw>
                </a:effectLst>
                <a:latin typeface="Tempus Sans ITC" panose="04020404030D07020202" pitchFamily="82" charset="0"/>
              </a:rPr>
              <a:t>The Crucifixion Of Christ</a:t>
            </a:r>
          </a:p>
        </p:txBody>
      </p:sp>
    </p:spTree>
    <p:extLst>
      <p:ext uri="{BB962C8B-B14F-4D97-AF65-F5344CB8AC3E}">
        <p14:creationId xmlns:p14="http://schemas.microsoft.com/office/powerpoint/2010/main" val="3631700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194" name="Picture 2" descr="https://lh3.googleusercontent.com/-qQWfFuYkQis/TyH7YGrCKII/AAAAAAAAATI/M2kt22sKYn4/w426-h296/But%2BGod%2Bforbid%2Bthat%2BI%2Bshould%2Bboast%2Bexcept%2Bin%2Bthe%2Bcross%2Bof%2Bour%2BLord%2BJesus%2BChrist%252C%2Bby%2Bwhom%2Bthe%2Bworld%2Bhas%2Bbeen%2Bcrucified%2Bto%2Bme%252C%2Band%2BI%2Bto%2Bthe%2Bworld.%2B-Galatians%2B6.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66093" y="228600"/>
            <a:ext cx="8018106" cy="1938992"/>
          </a:xfrm>
          <a:prstGeom prst="rect">
            <a:avLst/>
          </a:prstGeom>
          <a:noFill/>
        </p:spPr>
        <p:txBody>
          <a:bodyPr wrap="square" rtlCol="0">
            <a:spAutoFit/>
          </a:bodyPr>
          <a:lstStyle/>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The Crucifixion </a:t>
            </a:r>
          </a:p>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Of The World</a:t>
            </a:r>
          </a:p>
        </p:txBody>
      </p:sp>
      <p:pic>
        <p:nvPicPr>
          <p:cNvPr id="4" name="Picture 4" descr="http://image.slidesharecdn.com/14boastinginthecross-120124175919-phpapp02/95/14-boasting-in-the-cross-2-728.jpg?cb=1327428438"/>
          <p:cNvPicPr>
            <a:picLocks noChangeAspect="1" noChangeArrowheads="1"/>
          </p:cNvPicPr>
          <p:nvPr/>
        </p:nvPicPr>
        <p:blipFill rotWithShape="1">
          <a:blip r:embed="rId3">
            <a:extLst>
              <a:ext uri="{28A0092B-C50C-407E-A947-70E740481C1C}">
                <a14:useLocalDpi xmlns:a14="http://schemas.microsoft.com/office/drawing/2010/main" val="0"/>
              </a:ext>
            </a:extLst>
          </a:blip>
          <a:srcRect t="17021" b="14894"/>
          <a:stretch/>
        </p:blipFill>
        <p:spPr bwMode="auto">
          <a:xfrm>
            <a:off x="2589212" y="2586692"/>
            <a:ext cx="7621587" cy="35814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1550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194" name="Picture 2" descr="https://lh3.googleusercontent.com/-qQWfFuYkQis/TyH7YGrCKII/AAAAAAAAATI/M2kt22sKYn4/w426-h296/But%2BGod%2Bforbid%2Bthat%2BI%2Bshould%2Bboast%2Bexcept%2Bin%2Bthe%2Bcross%2Bof%2Bour%2BLord%2BJesus%2BChrist%252C%2Bby%2Bwhom%2Bthe%2Bworld%2Bhas%2Bbeen%2Bcrucified%2Bto%2Bme%252C%2Band%2BI%2Bto%2Bthe%2Bworld.%2B-Galatians%2B6.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93746" y="2438400"/>
            <a:ext cx="7162800" cy="553998"/>
          </a:xfrm>
          <a:prstGeom prst="rect">
            <a:avLst/>
          </a:prstGeom>
          <a:solidFill>
            <a:srgbClr val="4C0000"/>
          </a:solidFill>
        </p:spPr>
        <p:txBody>
          <a:bodyPr wrap="square" rtlCol="0">
            <a:spAutoFit/>
          </a:bodyPr>
          <a:lstStyle/>
          <a:p>
            <a:pPr algn="ctr"/>
            <a:r>
              <a:rPr lang="en-US" sz="3000" dirty="0"/>
              <a:t>Produced By A Realization Of True Values</a:t>
            </a:r>
          </a:p>
        </p:txBody>
      </p:sp>
      <p:sp>
        <p:nvSpPr>
          <p:cNvPr id="6" name="TextBox 5"/>
          <p:cNvSpPr txBox="1"/>
          <p:nvPr/>
        </p:nvSpPr>
        <p:spPr>
          <a:xfrm>
            <a:off x="1261646" y="3657600"/>
            <a:ext cx="9668707" cy="2862322"/>
          </a:xfrm>
          <a:prstGeom prst="rect">
            <a:avLst/>
          </a:prstGeom>
          <a:solidFill>
            <a:srgbClr val="002060">
              <a:alpha val="95000"/>
            </a:srgbClr>
          </a:solidFill>
          <a:ln>
            <a:solidFill>
              <a:schemeClr val="tx1"/>
            </a:solidFill>
          </a:ln>
        </p:spPr>
        <p:txBody>
          <a:bodyPr wrap="square" tIns="91440" bIns="91440" rtlCol="0">
            <a:spAutoFit/>
          </a:bodyPr>
          <a:lstStyle/>
          <a:p>
            <a:pPr marL="228600" indent="-228600">
              <a:spcAft>
                <a:spcPts val="18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Matthew 16:26 </a:t>
            </a:r>
            <a:r>
              <a:rPr lang="en-US" sz="2400" dirty="0">
                <a:latin typeface="Cambria" panose="02040503050406030204" pitchFamily="18" charset="0"/>
              </a:rPr>
              <a:t>– “</a:t>
            </a:r>
            <a:r>
              <a:rPr lang="en-US" sz="2400" i="1" dirty="0">
                <a:latin typeface="Cambria" panose="02040503050406030204" pitchFamily="18" charset="0"/>
              </a:rPr>
              <a:t>For what will it profit a man if he gains the whole world and forfeits his life? Or what shall a man give in return for his life?”</a:t>
            </a:r>
          </a:p>
          <a:p>
            <a:pPr marL="228600" indent="-228600">
              <a:spcAft>
                <a:spcPts val="18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Philippians 3:7 </a:t>
            </a:r>
            <a:r>
              <a:rPr lang="en-US" sz="2400" dirty="0">
                <a:latin typeface="Cambria" panose="02040503050406030204" pitchFamily="18" charset="0"/>
              </a:rPr>
              <a:t>– “</a:t>
            </a:r>
            <a:r>
              <a:rPr lang="en-US" sz="2400" i="1" dirty="0">
                <a:latin typeface="Cambria" panose="02040503050406030204" pitchFamily="18" charset="0"/>
              </a:rPr>
              <a:t>But whatever gain I had, I counted as loss for the sake of Christ.” </a:t>
            </a:r>
          </a:p>
          <a:p>
            <a:pPr marL="228600" indent="-228600">
              <a:spcAft>
                <a:spcPts val="18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1 John 2:15 </a:t>
            </a:r>
            <a:r>
              <a:rPr lang="en-US" sz="2400" dirty="0">
                <a:latin typeface="Cambria" panose="02040503050406030204" pitchFamily="18" charset="0"/>
              </a:rPr>
              <a:t>– “</a:t>
            </a:r>
            <a:r>
              <a:rPr lang="en-US" sz="2400" i="1" dirty="0">
                <a:latin typeface="Cambria" panose="02040503050406030204" pitchFamily="18" charset="0"/>
              </a:rPr>
              <a:t>Do not love the world or the things in the world. If anyone loves the world, the love of the Father is not in him.” </a:t>
            </a:r>
          </a:p>
        </p:txBody>
      </p:sp>
      <p:sp>
        <p:nvSpPr>
          <p:cNvPr id="4" name="TextBox 3">
            <a:extLst>
              <a:ext uri="{FF2B5EF4-FFF2-40B4-BE49-F238E27FC236}">
                <a16:creationId xmlns:a16="http://schemas.microsoft.com/office/drawing/2014/main" id="{99462185-9AE0-454F-99D8-64765613AA4D}"/>
              </a:ext>
            </a:extLst>
          </p:cNvPr>
          <p:cNvSpPr txBox="1"/>
          <p:nvPr/>
        </p:nvSpPr>
        <p:spPr>
          <a:xfrm>
            <a:off x="2066093" y="228600"/>
            <a:ext cx="8018106" cy="1938992"/>
          </a:xfrm>
          <a:prstGeom prst="rect">
            <a:avLst/>
          </a:prstGeom>
          <a:noFill/>
        </p:spPr>
        <p:txBody>
          <a:bodyPr wrap="square" rtlCol="0">
            <a:spAutoFit/>
          </a:bodyPr>
          <a:lstStyle/>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The Crucifixion </a:t>
            </a:r>
          </a:p>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Of The World</a:t>
            </a:r>
          </a:p>
        </p:txBody>
      </p:sp>
    </p:spTree>
    <p:extLst>
      <p:ext uri="{BB962C8B-B14F-4D97-AF65-F5344CB8AC3E}">
        <p14:creationId xmlns:p14="http://schemas.microsoft.com/office/powerpoint/2010/main" val="14010208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1000"/>
                                        <p:tgtEl>
                                          <p:spTgt spid="6">
                                            <p:txEl>
                                              <p:pRg st="2" end="2"/>
                                            </p:txEl>
                                          </p:spTgt>
                                        </p:tgtEl>
                                      </p:cBhvr>
                                    </p:animEffect>
                                    <p:anim calcmode="lin" valueType="num">
                                      <p:cBhvr>
                                        <p:cTn id="3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194" name="Picture 2" descr="https://lh3.googleusercontent.com/-qQWfFuYkQis/TyH7YGrCKII/AAAAAAAAATI/M2kt22sKYn4/w426-h296/But%2BGod%2Bforbid%2Bthat%2BI%2Bshould%2Bboast%2Bexcept%2Bin%2Bthe%2Bcross%2Bof%2Bour%2BLord%2BJesus%2BChrist%252C%2Bby%2Bwhom%2Bthe%2Bworld%2Bhas%2Bbeen%2Bcrucified%2Bto%2Bme%252C%2Band%2BI%2Bto%2Bthe%2Bworld.%2B-Galatians%2B6.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2225">
            <a:solidFill>
              <a:schemeClr val="tx1"/>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93746" y="2438400"/>
            <a:ext cx="7162800" cy="630942"/>
          </a:xfrm>
          <a:prstGeom prst="rect">
            <a:avLst/>
          </a:prstGeom>
          <a:solidFill>
            <a:srgbClr val="4C0000"/>
          </a:solidFill>
          <a:ln>
            <a:solidFill>
              <a:schemeClr val="tx1"/>
            </a:solidFill>
          </a:ln>
        </p:spPr>
        <p:txBody>
          <a:bodyPr wrap="square" rtlCol="0">
            <a:spAutoFit/>
          </a:bodyPr>
          <a:lstStyle/>
          <a:p>
            <a:pPr algn="ctr"/>
            <a:r>
              <a:rPr lang="en-US" sz="3500" dirty="0"/>
              <a:t>Jesus delivered us from the world</a:t>
            </a:r>
          </a:p>
        </p:txBody>
      </p:sp>
      <p:sp>
        <p:nvSpPr>
          <p:cNvPr id="6" name="TextBox 5"/>
          <p:cNvSpPr txBox="1"/>
          <p:nvPr/>
        </p:nvSpPr>
        <p:spPr>
          <a:xfrm>
            <a:off x="2023646" y="4267200"/>
            <a:ext cx="8144707" cy="1723549"/>
          </a:xfrm>
          <a:prstGeom prst="rect">
            <a:avLst/>
          </a:prstGeom>
          <a:solidFill>
            <a:schemeClr val="bg1">
              <a:alpha val="87000"/>
            </a:schemeClr>
          </a:solidFill>
          <a:ln>
            <a:solidFill>
              <a:schemeClr val="tx1"/>
            </a:solidFill>
          </a:ln>
        </p:spPr>
        <p:txBody>
          <a:bodyPr wrap="square" tIns="91440" bIns="91440" rtlCol="0">
            <a:spAutoFit/>
          </a:bodyPr>
          <a:lstStyle/>
          <a:p>
            <a:pPr algn="ctr">
              <a:spcAft>
                <a:spcPts val="1800"/>
              </a:spcAft>
              <a:buClr>
                <a:srgbClr val="FF0000"/>
              </a:buClr>
            </a:pPr>
            <a:r>
              <a:rPr lang="en-US" sz="2800" dirty="0">
                <a:solidFill>
                  <a:srgbClr val="FFFF00"/>
                </a:solidFill>
                <a:latin typeface="Cambria" panose="02040503050406030204" pitchFamily="18" charset="0"/>
              </a:rPr>
              <a:t>Galatians 1:3-4 </a:t>
            </a:r>
            <a:r>
              <a:rPr lang="en-US" sz="2400" dirty="0">
                <a:latin typeface="Cambria" panose="02040503050406030204" pitchFamily="18" charset="0"/>
              </a:rPr>
              <a:t>– </a:t>
            </a:r>
            <a:r>
              <a:rPr lang="en-US" sz="2400" i="1" dirty="0">
                <a:latin typeface="Cambria" panose="02040503050406030204" pitchFamily="18" charset="0"/>
              </a:rPr>
              <a:t>“Grace to you and peace from God our Father and the Lord Jesus Christ, who gave himself for our sins to deliver us from the present evil age, according to the will of our God and Father.” </a:t>
            </a:r>
          </a:p>
        </p:txBody>
      </p:sp>
      <p:sp>
        <p:nvSpPr>
          <p:cNvPr id="4" name="TextBox 3">
            <a:extLst>
              <a:ext uri="{FF2B5EF4-FFF2-40B4-BE49-F238E27FC236}">
                <a16:creationId xmlns:a16="http://schemas.microsoft.com/office/drawing/2014/main" id="{BE8FD482-CB96-43C7-B65E-CF56C70C3A1B}"/>
              </a:ext>
            </a:extLst>
          </p:cNvPr>
          <p:cNvSpPr txBox="1"/>
          <p:nvPr/>
        </p:nvSpPr>
        <p:spPr>
          <a:xfrm>
            <a:off x="2066093" y="228600"/>
            <a:ext cx="8018106" cy="1938992"/>
          </a:xfrm>
          <a:prstGeom prst="rect">
            <a:avLst/>
          </a:prstGeom>
          <a:noFill/>
        </p:spPr>
        <p:txBody>
          <a:bodyPr wrap="square" rtlCol="0">
            <a:spAutoFit/>
          </a:bodyPr>
          <a:lstStyle/>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The Crucifixion </a:t>
            </a:r>
          </a:p>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Of The World</a:t>
            </a:r>
          </a:p>
        </p:txBody>
      </p:sp>
    </p:spTree>
    <p:extLst>
      <p:ext uri="{BB962C8B-B14F-4D97-AF65-F5344CB8AC3E}">
        <p14:creationId xmlns:p14="http://schemas.microsoft.com/office/powerpoint/2010/main" val="21677725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194" name="Picture 2" descr="https://lh3.googleusercontent.com/-qQWfFuYkQis/TyH7YGrCKII/AAAAAAAAATI/M2kt22sKYn4/w426-h296/But%2BGod%2Bforbid%2Bthat%2BI%2Bshould%2Bboast%2Bexcept%2Bin%2Bthe%2Bcross%2Bof%2Bour%2BLord%2BJesus%2BChrist%252C%2Bby%2Bwhom%2Bthe%2Bworld%2Bhas%2Bbeen%2Bcrucified%2Bto%2Bme%252C%2Band%2BI%2Bto%2Bthe%2Bworld.%2B-Galatians%2B6.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72063" y="2167592"/>
            <a:ext cx="9247873" cy="630942"/>
          </a:xfrm>
          <a:prstGeom prst="rect">
            <a:avLst/>
          </a:prstGeom>
          <a:solidFill>
            <a:srgbClr val="4C0000"/>
          </a:solidFill>
          <a:ln w="12700">
            <a:solidFill>
              <a:schemeClr val="tx1"/>
            </a:solidFill>
          </a:ln>
        </p:spPr>
        <p:txBody>
          <a:bodyPr wrap="square" rtlCol="0">
            <a:spAutoFit/>
          </a:bodyPr>
          <a:lstStyle/>
          <a:p>
            <a:pPr algn="ctr"/>
            <a:r>
              <a:rPr lang="en-US" sz="3500" dirty="0"/>
              <a:t>It’s up to us to judge ourselves to see it this is so</a:t>
            </a:r>
          </a:p>
        </p:txBody>
      </p:sp>
      <p:sp>
        <p:nvSpPr>
          <p:cNvPr id="6" name="TextBox 5"/>
          <p:cNvSpPr txBox="1"/>
          <p:nvPr/>
        </p:nvSpPr>
        <p:spPr>
          <a:xfrm>
            <a:off x="1274546" y="3086978"/>
            <a:ext cx="9601200" cy="3600986"/>
          </a:xfrm>
          <a:prstGeom prst="rect">
            <a:avLst/>
          </a:prstGeom>
          <a:solidFill>
            <a:srgbClr val="002060">
              <a:alpha val="95000"/>
            </a:srgbClr>
          </a:solidFill>
        </p:spPr>
        <p:txBody>
          <a:bodyPr wrap="square" tIns="91440" bIns="91440" rtlCol="0">
            <a:spAutoFit/>
          </a:bodyPr>
          <a:lstStyle/>
          <a:p>
            <a:pPr marL="228600" indent="-228600">
              <a:spcAft>
                <a:spcPts val="18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1 Corinthians 11:31-32 </a:t>
            </a:r>
            <a:r>
              <a:rPr lang="en-US" sz="2400" dirty="0">
                <a:latin typeface="Cambria" panose="02040503050406030204" pitchFamily="18" charset="0"/>
              </a:rPr>
              <a:t>– </a:t>
            </a:r>
            <a:r>
              <a:rPr lang="en-US" sz="2400" i="1" dirty="0">
                <a:latin typeface="Cambria" panose="02040503050406030204" pitchFamily="18" charset="0"/>
              </a:rPr>
              <a:t>“But if we judged ourselves truly, we would not be judged.  But when we are judged by the Lord, we are disciplined so that we may not be condemned along with the world.”</a:t>
            </a:r>
          </a:p>
          <a:p>
            <a:pPr marL="228600" indent="-228600">
              <a:spcAft>
                <a:spcPts val="18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1 Corinthians 11:28 </a:t>
            </a:r>
            <a:r>
              <a:rPr lang="en-US" sz="2400" dirty="0">
                <a:latin typeface="Cambria" panose="02040503050406030204" pitchFamily="18" charset="0"/>
              </a:rPr>
              <a:t>– “Let a person examine himself, then, and so eat of the bread and drink of the cup.” </a:t>
            </a:r>
          </a:p>
          <a:p>
            <a:pPr marL="228600" indent="-228600">
              <a:spcAft>
                <a:spcPts val="1800"/>
              </a:spcAft>
              <a:buClr>
                <a:srgbClr val="FF0000"/>
              </a:buClr>
              <a:buFont typeface="Wingdings" panose="05000000000000000000" pitchFamily="2" charset="2"/>
              <a:buChar char="§"/>
            </a:pPr>
            <a:r>
              <a:rPr lang="en-US" sz="2400" dirty="0">
                <a:solidFill>
                  <a:srgbClr val="FFFF00"/>
                </a:solidFill>
                <a:latin typeface="Cambria" panose="02040503050406030204" pitchFamily="18" charset="0"/>
              </a:rPr>
              <a:t>2 Corinthians 13:5 </a:t>
            </a:r>
            <a:r>
              <a:rPr lang="en-US" sz="2400" dirty="0">
                <a:latin typeface="Cambria" panose="02040503050406030204" pitchFamily="18" charset="0"/>
              </a:rPr>
              <a:t>-  “Examine yourselves, to see whether you are in the faith. Test yourselves. Or do you not realize this about yourselves, that Jesus Christ is in you?—unless indeed you fail to meet the test!”</a:t>
            </a:r>
          </a:p>
        </p:txBody>
      </p:sp>
      <p:sp>
        <p:nvSpPr>
          <p:cNvPr id="4" name="TextBox 3">
            <a:extLst>
              <a:ext uri="{FF2B5EF4-FFF2-40B4-BE49-F238E27FC236}">
                <a16:creationId xmlns:a16="http://schemas.microsoft.com/office/drawing/2014/main" id="{FCA04728-8DEC-4CAB-8D90-ED61A632E0C8}"/>
              </a:ext>
            </a:extLst>
          </p:cNvPr>
          <p:cNvSpPr txBox="1"/>
          <p:nvPr/>
        </p:nvSpPr>
        <p:spPr>
          <a:xfrm>
            <a:off x="2066093" y="228600"/>
            <a:ext cx="8018106" cy="1938992"/>
          </a:xfrm>
          <a:prstGeom prst="rect">
            <a:avLst/>
          </a:prstGeom>
          <a:noFill/>
        </p:spPr>
        <p:txBody>
          <a:bodyPr wrap="square" rtlCol="0">
            <a:spAutoFit/>
          </a:bodyPr>
          <a:lstStyle/>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The Crucifixion </a:t>
            </a:r>
          </a:p>
          <a:p>
            <a:pPr algn="ctr"/>
            <a:r>
              <a:rPr lang="en-US" sz="6000" b="1" i="1" dirty="0">
                <a:solidFill>
                  <a:srgbClr val="FFFF00"/>
                </a:solidFill>
                <a:effectLst>
                  <a:outerShdw blurRad="50800" dist="88900" dir="2700000" algn="tl" rotWithShape="0">
                    <a:prstClr val="black"/>
                  </a:outerShdw>
                </a:effectLst>
                <a:latin typeface="Tempus Sans ITC" panose="04020404030D07020202" pitchFamily="82" charset="0"/>
              </a:rPr>
              <a:t>Of The World</a:t>
            </a:r>
          </a:p>
        </p:txBody>
      </p:sp>
    </p:spTree>
    <p:extLst>
      <p:ext uri="{BB962C8B-B14F-4D97-AF65-F5344CB8AC3E}">
        <p14:creationId xmlns:p14="http://schemas.microsoft.com/office/powerpoint/2010/main" val="39537987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1000"/>
                                        <p:tgtEl>
                                          <p:spTgt spid="6">
                                            <p:txEl>
                                              <p:pRg st="2" end="2"/>
                                            </p:txEl>
                                          </p:spTgt>
                                        </p:tgtEl>
                                      </p:cBhvr>
                                    </p:animEffect>
                                    <p:anim calcmode="lin" valueType="num">
                                      <p:cBhvr>
                                        <p:cTn id="3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theme/theme1.xml><?xml version="1.0" encoding="utf-8"?>
<a:theme xmlns:a="http://schemas.openxmlformats.org/drawingml/2006/main" name="1_Blue_With_Light_BlueLSwoosh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9770</TotalTime>
  <Words>696</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vt:lpstr>
      <vt:lpstr>Felix Titling</vt:lpstr>
      <vt:lpstr>Tempus Sans ITC</vt:lpstr>
      <vt:lpstr>Wingdings</vt:lpstr>
      <vt:lpstr>1_Blue_With_Light_BlueLSwoosh_Template_Segoe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Michael Wilson</cp:lastModifiedBy>
  <cp:revision>575</cp:revision>
  <dcterms:created xsi:type="dcterms:W3CDTF">2012-08-15T16:38:21Z</dcterms:created>
  <dcterms:modified xsi:type="dcterms:W3CDTF">2020-08-27T19:05:48Z</dcterms:modified>
</cp:coreProperties>
</file>