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 id="2147483936" r:id="rId2"/>
  </p:sldMasterIdLst>
  <p:notesMasterIdLst>
    <p:notesMasterId r:id="rId10"/>
  </p:notesMasterIdLst>
  <p:sldIdLst>
    <p:sldId id="1847" r:id="rId3"/>
    <p:sldId id="696" r:id="rId4"/>
    <p:sldId id="649" r:id="rId5"/>
    <p:sldId id="697" r:id="rId6"/>
    <p:sldId id="698" r:id="rId7"/>
    <p:sldId id="699" r:id="rId8"/>
    <p:sldId id="70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1E"/>
    <a:srgbClr val="002E15"/>
    <a:srgbClr val="00602B"/>
    <a:srgbClr val="502604"/>
    <a:srgbClr val="003217"/>
    <a:srgbClr val="008E40"/>
    <a:srgbClr val="540000"/>
    <a:srgbClr val="4C0000"/>
    <a:srgbClr val="800000"/>
    <a:srgbClr val="5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7167F2-4541-429F-AAF3-CD22E4E9E1EE}" v="3" dt="2020-02-29T20:00:44.9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79" d="100"/>
          <a:sy n="79" d="100"/>
        </p:scale>
        <p:origin x="-213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Coles" userId="836318eaa563bc91" providerId="LiveId" clId="{EBCC7DF8-E5BC-4029-A830-14926C02730A}"/>
    <pc:docChg chg="undo custSel addSld delSld modSld sldOrd">
      <pc:chgData name="Gary Coles" userId="836318eaa563bc91" providerId="LiveId" clId="{EBCC7DF8-E5BC-4029-A830-14926C02730A}" dt="2020-02-28T17:26:02.368" v="53" actId="1076"/>
      <pc:docMkLst>
        <pc:docMk/>
      </pc:docMkLst>
      <pc:sldChg chg="add ord">
        <pc:chgData name="Gary Coles" userId="836318eaa563bc91" providerId="LiveId" clId="{EBCC7DF8-E5BC-4029-A830-14926C02730A}" dt="2020-02-28T17:24:48.496" v="7"/>
        <pc:sldMkLst>
          <pc:docMk/>
          <pc:sldMk cId="2197319579" sldId="477"/>
        </pc:sldMkLst>
      </pc:sldChg>
      <pc:sldChg chg="del">
        <pc:chgData name="Gary Coles" userId="836318eaa563bc91" providerId="LiveId" clId="{EBCC7DF8-E5BC-4029-A830-14926C02730A}" dt="2020-02-28T17:24:33.146" v="3" actId="47"/>
        <pc:sldMkLst>
          <pc:docMk/>
          <pc:sldMk cId="860673422" sldId="577"/>
        </pc:sldMkLst>
      </pc:sldChg>
      <pc:sldChg chg="del">
        <pc:chgData name="Gary Coles" userId="836318eaa563bc91" providerId="LiveId" clId="{EBCC7DF8-E5BC-4029-A830-14926C02730A}" dt="2020-02-28T17:24:32.097" v="1" actId="47"/>
        <pc:sldMkLst>
          <pc:docMk/>
          <pc:sldMk cId="1756388769" sldId="621"/>
        </pc:sldMkLst>
      </pc:sldChg>
      <pc:sldChg chg="del">
        <pc:chgData name="Gary Coles" userId="836318eaa563bc91" providerId="LiveId" clId="{EBCC7DF8-E5BC-4029-A830-14926C02730A}" dt="2020-02-28T17:24:32.488" v="2" actId="47"/>
        <pc:sldMkLst>
          <pc:docMk/>
          <pc:sldMk cId="519885575" sldId="622"/>
        </pc:sldMkLst>
      </pc:sldChg>
      <pc:sldChg chg="del">
        <pc:chgData name="Gary Coles" userId="836318eaa563bc91" providerId="LiveId" clId="{EBCC7DF8-E5BC-4029-A830-14926C02730A}" dt="2020-02-28T17:24:31.375" v="0" actId="47"/>
        <pc:sldMkLst>
          <pc:docMk/>
          <pc:sldMk cId="2536388032" sldId="679"/>
        </pc:sldMkLst>
      </pc:sldChg>
      <pc:sldChg chg="del">
        <pc:chgData name="Gary Coles" userId="836318eaa563bc91" providerId="LiveId" clId="{EBCC7DF8-E5BC-4029-A830-14926C02730A}" dt="2020-02-28T17:24:36.160" v="4" actId="47"/>
        <pc:sldMkLst>
          <pc:docMk/>
          <pc:sldMk cId="2558190088" sldId="680"/>
        </pc:sldMkLst>
      </pc:sldChg>
      <pc:sldChg chg="modSp add ord">
        <pc:chgData name="Gary Coles" userId="836318eaa563bc91" providerId="LiveId" clId="{EBCC7DF8-E5BC-4029-A830-14926C02730A}" dt="2020-02-28T17:26:02.368" v="53" actId="1076"/>
        <pc:sldMkLst>
          <pc:docMk/>
          <pc:sldMk cId="3067960435" sldId="1846"/>
        </pc:sldMkLst>
        <pc:spChg chg="mod">
          <ac:chgData name="Gary Coles" userId="836318eaa563bc91" providerId="LiveId" clId="{EBCC7DF8-E5BC-4029-A830-14926C02730A}" dt="2020-02-28T17:26:02.368" v="53" actId="1076"/>
          <ac:spMkLst>
            <pc:docMk/>
            <pc:sldMk cId="3067960435" sldId="1846"/>
            <ac:spMk id="4" creationId="{D31367B6-C8FC-47C7-BC52-8B2CEA2B6EC0}"/>
          </ac:spMkLst>
        </pc:spChg>
        <pc:picChg chg="mod">
          <ac:chgData name="Gary Coles" userId="836318eaa563bc91" providerId="LiveId" clId="{EBCC7DF8-E5BC-4029-A830-14926C02730A}" dt="2020-02-28T17:25:56.835" v="52" actId="1076"/>
          <ac:picMkLst>
            <pc:docMk/>
            <pc:sldMk cId="3067960435" sldId="1846"/>
            <ac:picMk id="3" creationId="{D2B0E1F5-8C14-4D36-B73F-62F03421B991}"/>
          </ac:picMkLst>
        </pc:picChg>
      </pc:sldChg>
      <pc:sldChg chg="add ord">
        <pc:chgData name="Gary Coles" userId="836318eaa563bc91" providerId="LiveId" clId="{EBCC7DF8-E5BC-4029-A830-14926C02730A}" dt="2020-02-28T17:24:56.632" v="11"/>
        <pc:sldMkLst>
          <pc:docMk/>
          <pc:sldMk cId="1317005908" sldId="1847"/>
        </pc:sldMkLst>
      </pc:sldChg>
      <pc:sldChg chg="add ord">
        <pc:chgData name="Gary Coles" userId="836318eaa563bc91" providerId="LiveId" clId="{EBCC7DF8-E5BC-4029-A830-14926C02730A}" dt="2020-02-28T17:24:48.496" v="7"/>
        <pc:sldMkLst>
          <pc:docMk/>
          <pc:sldMk cId="2337697388" sldId="2416"/>
        </pc:sldMkLst>
      </pc:sldChg>
    </pc:docChg>
  </pc:docChgLst>
  <pc:docChgLst>
    <pc:chgData name="Gary Coles" userId="836318eaa563bc91" providerId="LiveId" clId="{8D7167F2-4541-429F-AAF3-CD22E4E9E1EE}"/>
    <pc:docChg chg="modSld">
      <pc:chgData name="Gary Coles" userId="836318eaa563bc91" providerId="LiveId" clId="{8D7167F2-4541-429F-AAF3-CD22E4E9E1EE}" dt="2020-02-29T20:00:44.911" v="1"/>
      <pc:docMkLst>
        <pc:docMk/>
      </pc:docMkLst>
      <pc:sldChg chg="modTransition">
        <pc:chgData name="Gary Coles" userId="836318eaa563bc91" providerId="LiveId" clId="{8D7167F2-4541-429F-AAF3-CD22E4E9E1EE}" dt="2020-02-29T20:00:44.911" v="1"/>
        <pc:sldMkLst>
          <pc:docMk/>
          <pc:sldMk cId="3023084624" sldId="696"/>
        </pc:sldMkLst>
      </pc:sldChg>
    </pc:docChg>
  </pc:docChgLst>
  <pc:docChgLst>
    <pc:chgData name="Mike" userId="9375f55a-97fc-49f2-889f-534a10f33312" providerId="ADAL" clId="{E6D79D25-CDA5-46A6-8182-EF7A1577F318}"/>
    <pc:docChg chg="delSld">
      <pc:chgData name="Mike" userId="9375f55a-97fc-49f2-889f-534a10f33312" providerId="ADAL" clId="{E6D79D25-CDA5-46A6-8182-EF7A1577F318}" dt="2020-03-01T19:58:14.052" v="1" actId="2696"/>
      <pc:docMkLst>
        <pc:docMk/>
      </pc:docMkLst>
      <pc:sldChg chg="del">
        <pc:chgData name="Mike" userId="9375f55a-97fc-49f2-889f-534a10f33312" providerId="ADAL" clId="{E6D79D25-CDA5-46A6-8182-EF7A1577F318}" dt="2020-03-01T19:58:14.052" v="1" actId="2696"/>
        <pc:sldMkLst>
          <pc:docMk/>
          <pc:sldMk cId="2197319579" sldId="477"/>
        </pc:sldMkLst>
      </pc:sldChg>
      <pc:sldChg chg="del">
        <pc:chgData name="Mike" userId="9375f55a-97fc-49f2-889f-534a10f33312" providerId="ADAL" clId="{E6D79D25-CDA5-46A6-8182-EF7A1577F318}" dt="2020-03-01T19:56:36.428" v="0" actId="2696"/>
        <pc:sldMkLst>
          <pc:docMk/>
          <pc:sldMk cId="3067960435" sldId="1846"/>
        </pc:sldMkLst>
      </pc:sldChg>
      <pc:sldChg chg="del">
        <pc:chgData name="Mike" userId="9375f55a-97fc-49f2-889f-534a10f33312" providerId="ADAL" clId="{E6D79D25-CDA5-46A6-8182-EF7A1577F318}" dt="2020-03-01T19:58:14.052" v="1" actId="2696"/>
        <pc:sldMkLst>
          <pc:docMk/>
          <pc:sldMk cId="2337697388" sldId="241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F6DA61-D729-4B75-A525-FC9ADB8558C0}" type="datetimeFigureOut">
              <a:rPr lang="en-US" smtClean="0"/>
              <a:pPr/>
              <a:t>3/1/2020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B272E1-E557-45DB-8B83-156914B78C7C}" type="slidenum">
              <a:rPr lang="en-US" smtClean="0"/>
              <a:pPr/>
              <a:t>‹#›</a:t>
            </a:fld>
            <a:endParaRPr lang="en-US"/>
          </a:p>
        </p:txBody>
      </p:sp>
    </p:spTree>
    <p:extLst>
      <p:ext uri="{BB962C8B-B14F-4D97-AF65-F5344CB8AC3E}">
        <p14:creationId xmlns:p14="http://schemas.microsoft.com/office/powerpoint/2010/main" val="612509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939DEE7-57A0-497F-9ACA-D1E524FA91C4}" type="datetimeFigureOut">
              <a:rPr lang="en-US" smtClean="0"/>
              <a:pPr/>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2720183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39DEE7-57A0-497F-9ACA-D1E524FA91C4}" type="datetimeFigureOut">
              <a:rPr lang="en-US" smtClean="0"/>
              <a:pPr/>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2076076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39DEE7-57A0-497F-9ACA-D1E524FA91C4}" type="datetimeFigureOut">
              <a:rPr lang="en-US" smtClean="0"/>
              <a:pPr/>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3012794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F939DEE7-57A0-497F-9ACA-D1E524FA91C4}" type="datetimeFigureOut">
              <a:rPr lang="en-US" smtClean="0">
                <a:solidFill>
                  <a:srgbClr val="D6ECFF"/>
                </a:solidFill>
              </a:rPr>
              <a:pPr/>
              <a:t>3/1/2020</a:t>
            </a:fld>
            <a:endParaRPr lang="en-US">
              <a:solidFill>
                <a:srgbClr val="D6ECFF"/>
              </a:solidFill>
            </a:endParaRPr>
          </a:p>
        </p:txBody>
      </p:sp>
      <p:sp>
        <p:nvSpPr>
          <p:cNvPr id="17" name="Footer Placeholder 16"/>
          <p:cNvSpPr>
            <a:spLocks noGrp="1"/>
          </p:cNvSpPr>
          <p:nvPr>
            <p:ph type="ftr" sz="quarter" idx="11"/>
          </p:nvPr>
        </p:nvSpPr>
        <p:spPr/>
        <p:txBody>
          <a:bodyPr/>
          <a:lstStyle/>
          <a:p>
            <a:endParaRPr lang="en-US">
              <a:solidFill>
                <a:srgbClr val="D6ECFF"/>
              </a:solidFill>
            </a:endParaRPr>
          </a:p>
        </p:txBody>
      </p:sp>
      <p:sp>
        <p:nvSpPr>
          <p:cNvPr id="29" name="Slide Number Placeholder 28"/>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116103222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9DEE7-57A0-497F-9ACA-D1E524FA91C4}" type="datetimeFigureOut">
              <a:rPr lang="en-US" smtClean="0">
                <a:solidFill>
                  <a:srgbClr val="D6ECFF"/>
                </a:solidFill>
              </a:rPr>
              <a:pPr/>
              <a:t>3/1/2020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276533149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939DEE7-57A0-497F-9ACA-D1E524FA91C4}" type="datetimeFigureOut">
              <a:rPr lang="en-US" smtClean="0">
                <a:solidFill>
                  <a:srgbClr val="D6ECFF"/>
                </a:solidFill>
              </a:rPr>
              <a:pPr/>
              <a:t>3/1/2020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229656463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939DEE7-57A0-497F-9ACA-D1E524FA91C4}" type="datetimeFigureOut">
              <a:rPr lang="en-US" smtClean="0">
                <a:solidFill>
                  <a:srgbClr val="D6ECFF"/>
                </a:solidFill>
              </a:rPr>
              <a:pPr/>
              <a:t>3/1/2020</a:t>
            </a:fld>
            <a:endParaRPr lang="en-US">
              <a:solidFill>
                <a:srgbClr val="D6ECFF"/>
              </a:solidFill>
            </a:endParaRPr>
          </a:p>
        </p:txBody>
      </p:sp>
      <p:sp>
        <p:nvSpPr>
          <p:cNvPr id="6" name="Footer Placeholder 5"/>
          <p:cNvSpPr>
            <a:spLocks noGrp="1"/>
          </p:cNvSpPr>
          <p:nvPr>
            <p:ph type="ftr" sz="quarter" idx="11"/>
          </p:nvPr>
        </p:nvSpPr>
        <p:spPr/>
        <p:txBody>
          <a:bodyPr/>
          <a:lstStyle/>
          <a:p>
            <a:endParaRPr lang="en-US">
              <a:solidFill>
                <a:srgbClr val="D6ECFF"/>
              </a:solidFill>
            </a:endParaRPr>
          </a:p>
        </p:txBody>
      </p:sp>
      <p:sp>
        <p:nvSpPr>
          <p:cNvPr id="7" name="Slide Number Placeholder 6"/>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91531844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939DEE7-57A0-497F-9ACA-D1E524FA91C4}" type="datetimeFigureOut">
              <a:rPr lang="en-US" smtClean="0">
                <a:solidFill>
                  <a:srgbClr val="D6ECFF"/>
                </a:solidFill>
              </a:rPr>
              <a:pPr/>
              <a:t>3/1/2020</a:t>
            </a:fld>
            <a:endParaRPr lang="en-US">
              <a:solidFill>
                <a:srgbClr val="D6ECFF"/>
              </a:solidFill>
            </a:endParaRPr>
          </a:p>
        </p:txBody>
      </p:sp>
      <p:sp>
        <p:nvSpPr>
          <p:cNvPr id="8" name="Footer Placeholder 7"/>
          <p:cNvSpPr>
            <a:spLocks noGrp="1"/>
          </p:cNvSpPr>
          <p:nvPr>
            <p:ph type="ftr" sz="quarter" idx="11"/>
          </p:nvPr>
        </p:nvSpPr>
        <p:spPr/>
        <p:txBody>
          <a:bodyPr/>
          <a:lstStyle/>
          <a:p>
            <a:endParaRPr lang="en-US">
              <a:solidFill>
                <a:srgbClr val="D6ECFF"/>
              </a:solidFill>
            </a:endParaRPr>
          </a:p>
        </p:txBody>
      </p:sp>
      <p:sp>
        <p:nvSpPr>
          <p:cNvPr id="9" name="Slide Number Placeholder 8"/>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383275287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F939DEE7-57A0-497F-9ACA-D1E524FA91C4}" type="datetimeFigureOut">
              <a:rPr lang="en-US" smtClean="0">
                <a:solidFill>
                  <a:srgbClr val="D6ECFF"/>
                </a:solidFill>
              </a:rPr>
              <a:pPr/>
              <a:t>3/1/2020</a:t>
            </a:fld>
            <a:endParaRPr lang="en-US">
              <a:solidFill>
                <a:srgbClr val="D6ECFF"/>
              </a:solidFill>
            </a:endParaRPr>
          </a:p>
        </p:txBody>
      </p:sp>
      <p:sp>
        <p:nvSpPr>
          <p:cNvPr id="4" name="Footer Placeholder 3"/>
          <p:cNvSpPr>
            <a:spLocks noGrp="1"/>
          </p:cNvSpPr>
          <p:nvPr>
            <p:ph type="ftr" sz="quarter" idx="11"/>
          </p:nvPr>
        </p:nvSpPr>
        <p:spPr/>
        <p:txBody>
          <a:bodyPr/>
          <a:lstStyle/>
          <a:p>
            <a:endParaRPr lang="en-US">
              <a:solidFill>
                <a:srgbClr val="D6ECFF"/>
              </a:solidFill>
            </a:endParaRPr>
          </a:p>
        </p:txBody>
      </p:sp>
      <p:sp>
        <p:nvSpPr>
          <p:cNvPr id="5" name="Slide Number Placeholder 4"/>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142809776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9DEE7-57A0-497F-9ACA-D1E524FA91C4}" type="datetimeFigureOut">
              <a:rPr lang="en-US" smtClean="0">
                <a:solidFill>
                  <a:srgbClr val="D6ECFF"/>
                </a:solidFill>
              </a:rPr>
              <a:pPr/>
              <a:t>3/1/2020</a:t>
            </a:fld>
            <a:endParaRPr lang="en-US">
              <a:solidFill>
                <a:srgbClr val="D6ECFF"/>
              </a:solidFill>
            </a:endParaRPr>
          </a:p>
        </p:txBody>
      </p:sp>
      <p:sp>
        <p:nvSpPr>
          <p:cNvPr id="3" name="Footer Placeholder 2"/>
          <p:cNvSpPr>
            <a:spLocks noGrp="1"/>
          </p:cNvSpPr>
          <p:nvPr>
            <p:ph type="ftr" sz="quarter" idx="11"/>
          </p:nvPr>
        </p:nvSpPr>
        <p:spPr/>
        <p:txBody>
          <a:bodyPr/>
          <a:lstStyle/>
          <a:p>
            <a:endParaRPr lang="en-US">
              <a:solidFill>
                <a:srgbClr val="D6ECFF"/>
              </a:solidFill>
            </a:endParaRPr>
          </a:p>
        </p:txBody>
      </p:sp>
      <p:sp>
        <p:nvSpPr>
          <p:cNvPr id="4" name="Slide Number Placeholder 3"/>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301575703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939DEE7-57A0-497F-9ACA-D1E524FA91C4}" type="datetimeFigureOut">
              <a:rPr lang="en-US" smtClean="0">
                <a:solidFill>
                  <a:srgbClr val="D6ECFF"/>
                </a:solidFill>
              </a:rPr>
              <a:pPr/>
              <a:t>3/1/2020</a:t>
            </a:fld>
            <a:endParaRPr lang="en-US">
              <a:solidFill>
                <a:srgbClr val="D6ECFF"/>
              </a:solidFill>
            </a:endParaRPr>
          </a:p>
        </p:txBody>
      </p:sp>
      <p:sp>
        <p:nvSpPr>
          <p:cNvPr id="6" name="Footer Placeholder 5"/>
          <p:cNvSpPr>
            <a:spLocks noGrp="1"/>
          </p:cNvSpPr>
          <p:nvPr>
            <p:ph type="ftr" sz="quarter" idx="11"/>
          </p:nvPr>
        </p:nvSpPr>
        <p:spPr/>
        <p:txBody>
          <a:bodyPr/>
          <a:lstStyle/>
          <a:p>
            <a:endParaRPr lang="en-US">
              <a:solidFill>
                <a:srgbClr val="D6ECFF"/>
              </a:solidFill>
            </a:endParaRPr>
          </a:p>
        </p:txBody>
      </p:sp>
      <p:sp>
        <p:nvSpPr>
          <p:cNvPr id="7" name="Slide Number Placeholder 6"/>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106606468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39DEE7-57A0-497F-9ACA-D1E524FA91C4}" type="datetimeFigureOut">
              <a:rPr lang="en-US" smtClean="0"/>
              <a:pPr/>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17984840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F939DEE7-57A0-497F-9ACA-D1E524FA91C4}" type="datetimeFigureOut">
              <a:rPr lang="en-US" smtClean="0">
                <a:solidFill>
                  <a:srgbClr val="D6ECFF"/>
                </a:solidFill>
              </a:rPr>
              <a:pPr/>
              <a:t>3/1/2020</a:t>
            </a:fld>
            <a:endParaRPr lang="en-US">
              <a:solidFill>
                <a:srgbClr val="D6ECFF"/>
              </a:solidFill>
            </a:endParaRPr>
          </a:p>
        </p:txBody>
      </p:sp>
      <p:sp>
        <p:nvSpPr>
          <p:cNvPr id="6" name="Footer Placeholder 5"/>
          <p:cNvSpPr>
            <a:spLocks noGrp="1"/>
          </p:cNvSpPr>
          <p:nvPr>
            <p:ph type="ftr" sz="quarter" idx="11"/>
          </p:nvPr>
        </p:nvSpPr>
        <p:spPr>
          <a:xfrm>
            <a:off x="914400" y="55499"/>
            <a:ext cx="5562600" cy="365125"/>
          </a:xfrm>
        </p:spPr>
        <p:txBody>
          <a:bodyPr/>
          <a:lstStyle/>
          <a:p>
            <a:endParaRPr lang="en-US">
              <a:solidFill>
                <a:srgbClr val="D6ECFF"/>
              </a:solidFill>
            </a:endParaRPr>
          </a:p>
        </p:txBody>
      </p:sp>
      <p:sp>
        <p:nvSpPr>
          <p:cNvPr id="7" name="Slide Number Placeholder 6"/>
          <p:cNvSpPr>
            <a:spLocks noGrp="1"/>
          </p:cNvSpPr>
          <p:nvPr>
            <p:ph type="sldNum" sz="quarter" idx="12"/>
          </p:nvPr>
        </p:nvSpPr>
        <p:spPr>
          <a:xfrm>
            <a:off x="8610600" y="55499"/>
            <a:ext cx="457200" cy="365125"/>
          </a:xfrm>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334366434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9DEE7-57A0-497F-9ACA-D1E524FA91C4}" type="datetimeFigureOut">
              <a:rPr lang="en-US" smtClean="0">
                <a:solidFill>
                  <a:srgbClr val="D6ECFF"/>
                </a:solidFill>
              </a:rPr>
              <a:pPr/>
              <a:t>3/1/2020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43152561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9DEE7-57A0-497F-9ACA-D1E524FA91C4}" type="datetimeFigureOut">
              <a:rPr lang="en-US" smtClean="0">
                <a:solidFill>
                  <a:srgbClr val="D6ECFF"/>
                </a:solidFill>
              </a:rPr>
              <a:pPr/>
              <a:t>3/1/2020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131144495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39DEE7-57A0-497F-9ACA-D1E524FA91C4}" type="datetimeFigureOut">
              <a:rPr lang="en-US" smtClean="0"/>
              <a:pPr/>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891992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39DEE7-57A0-497F-9ACA-D1E524FA91C4}" type="datetimeFigureOut">
              <a:rPr lang="en-US" smtClean="0"/>
              <a:pPr/>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1821397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39DEE7-57A0-497F-9ACA-D1E524FA91C4}" type="datetimeFigureOut">
              <a:rPr lang="en-US" smtClean="0"/>
              <a:pPr/>
              <a:t>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2151709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39DEE7-57A0-497F-9ACA-D1E524FA91C4}" type="datetimeFigureOut">
              <a:rPr lang="en-US" smtClean="0"/>
              <a:pPr/>
              <a:t>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4246053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9DEE7-57A0-497F-9ACA-D1E524FA91C4}" type="datetimeFigureOut">
              <a:rPr lang="en-US" smtClean="0"/>
              <a:pPr/>
              <a:t>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990019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39DEE7-57A0-497F-9ACA-D1E524FA91C4}" type="datetimeFigureOut">
              <a:rPr lang="en-US" smtClean="0"/>
              <a:pPr/>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1309060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39DEE7-57A0-497F-9ACA-D1E524FA91C4}" type="datetimeFigureOut">
              <a:rPr lang="en-US" smtClean="0"/>
              <a:pPr/>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1253010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9DEE7-57A0-497F-9ACA-D1E524FA91C4}" type="datetimeFigureOut">
              <a:rPr lang="en-US" smtClean="0"/>
              <a:pPr/>
              <a:t>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6B7BD5-5CB2-4A8D-AFC9-581A31827861}" type="slidenum">
              <a:rPr lang="en-US" smtClean="0"/>
              <a:pPr/>
              <a:t>‹#›</a:t>
            </a:fld>
            <a:endParaRPr lang="en-US"/>
          </a:p>
        </p:txBody>
      </p:sp>
    </p:spTree>
    <p:extLst>
      <p:ext uri="{BB962C8B-B14F-4D97-AF65-F5344CB8AC3E}">
        <p14:creationId xmlns:p14="http://schemas.microsoft.com/office/powerpoint/2010/main" val="225907349"/>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939DEE7-57A0-497F-9ACA-D1E524FA91C4}" type="datetimeFigureOut">
              <a:rPr lang="en-US" smtClean="0">
                <a:solidFill>
                  <a:srgbClr val="D6ECFF"/>
                </a:solidFill>
              </a:rPr>
              <a:pPr/>
              <a:t>3/1/2020</a:t>
            </a:fld>
            <a:endParaRPr lang="en-US">
              <a:solidFill>
                <a:srgbClr val="D6ECFF"/>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solidFill>
                <a:srgbClr val="D6ECFF"/>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2432906360"/>
      </p:ext>
    </p:extLst>
  </p:cSld>
  <p:clrMap bg1="dk1" tx1="lt1" bg2="dk2" tx2="lt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7005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stopplayingchurch.files.wordpress.com/2012/10/burningthescroll.jpg?w=559&amp;h=348"/>
          <p:cNvPicPr>
            <a:picLocks noChangeAspect="1" noChangeArrowheads="1"/>
          </p:cNvPicPr>
          <p:nvPr/>
        </p:nvPicPr>
        <p:blipFill rotWithShape="1">
          <a:blip r:embed="rId2">
            <a:extLst>
              <a:ext uri="{28A0092B-C50C-407E-A947-70E740481C1C}">
                <a14:useLocalDpi xmlns:a14="http://schemas.microsoft.com/office/drawing/2010/main" val="0"/>
              </a:ext>
            </a:extLst>
          </a:blip>
          <a:srcRect l="13686" r="16439"/>
          <a:stretch/>
        </p:blipFill>
        <p:spPr bwMode="auto">
          <a:xfrm>
            <a:off x="838200" y="106006"/>
            <a:ext cx="7391400" cy="6585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30846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8E40"/>
        </a:solidFill>
        <a:effectLst/>
      </p:bgPr>
    </p:bg>
    <p:spTree>
      <p:nvGrpSpPr>
        <p:cNvPr id="1" name=""/>
        <p:cNvGrpSpPr/>
        <p:nvPr/>
      </p:nvGrpSpPr>
      <p:grpSpPr>
        <a:xfrm>
          <a:off x="0" y="0"/>
          <a:ext cx="0" cy="0"/>
          <a:chOff x="0" y="0"/>
          <a:chExt cx="0" cy="0"/>
        </a:xfrm>
      </p:grpSpPr>
      <p:sp>
        <p:nvSpPr>
          <p:cNvPr id="2" name="TextBox 1"/>
          <p:cNvSpPr txBox="1"/>
          <p:nvPr/>
        </p:nvSpPr>
        <p:spPr>
          <a:xfrm>
            <a:off x="-37531" y="277131"/>
            <a:ext cx="5806440" cy="1323439"/>
          </a:xfrm>
          <a:prstGeom prst="rect">
            <a:avLst/>
          </a:prstGeom>
          <a:noFill/>
        </p:spPr>
        <p:txBody>
          <a:bodyPr wrap="square" rtlCol="0">
            <a:spAutoFit/>
          </a:bodyPr>
          <a:lstStyle/>
          <a:p>
            <a:pPr algn="ctr"/>
            <a:r>
              <a:rPr lang="en-US" sz="4000" b="1" i="1" dirty="0">
                <a:solidFill>
                  <a:schemeClr val="bg1"/>
                </a:solidFill>
                <a:effectLst>
                  <a:outerShdw blurRad="50800" dist="63500" dir="2700000" algn="tl" rotWithShape="0">
                    <a:prstClr val="black"/>
                  </a:outerShdw>
                </a:effectLst>
                <a:latin typeface="Cambria" panose="02040503050406030204" pitchFamily="18" charset="0"/>
              </a:rPr>
              <a:t>Jehoiakim Did Not Like What God Had To Say</a:t>
            </a:r>
          </a:p>
        </p:txBody>
      </p:sp>
      <p:sp>
        <p:nvSpPr>
          <p:cNvPr id="8" name="Rectangle 7"/>
          <p:cNvSpPr/>
          <p:nvPr/>
        </p:nvSpPr>
        <p:spPr>
          <a:xfrm>
            <a:off x="21154" y="2057401"/>
            <a:ext cx="2112446" cy="4800600"/>
          </a:xfrm>
          <a:prstGeom prst="rect">
            <a:avLst/>
          </a:prstGeom>
          <a:solidFill>
            <a:srgbClr val="00321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solidFill>
            </a:endParaRPr>
          </a:p>
        </p:txBody>
      </p:sp>
      <p:sp>
        <p:nvSpPr>
          <p:cNvPr id="10" name="Rectangle 9"/>
          <p:cNvSpPr/>
          <p:nvPr/>
        </p:nvSpPr>
        <p:spPr>
          <a:xfrm>
            <a:off x="21154" y="2057401"/>
            <a:ext cx="9122846" cy="480059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381000" y="2275669"/>
            <a:ext cx="8534400" cy="4401205"/>
          </a:xfrm>
          <a:prstGeom prst="rect">
            <a:avLst/>
          </a:prstGeom>
        </p:spPr>
        <p:txBody>
          <a:bodyPr wrap="square">
            <a:spAutoFit/>
          </a:bodyPr>
          <a:lstStyle/>
          <a:p>
            <a:pPr marL="231775" indent="-231775">
              <a:spcAft>
                <a:spcPts val="1200"/>
              </a:spcAft>
              <a:buClr>
                <a:srgbClr val="FFFF00"/>
              </a:buClr>
              <a:buFont typeface="Wingdings" panose="05000000000000000000" pitchFamily="2" charset="2"/>
              <a:buChar char="§"/>
            </a:pPr>
            <a:r>
              <a:rPr lang="en-US" sz="2000" dirty="0">
                <a:solidFill>
                  <a:schemeClr val="bg1"/>
                </a:solidFill>
              </a:rPr>
              <a:t>Pharaoh Neco of Egypt conquered Judah and brought them under his rule      </a:t>
            </a:r>
            <a:r>
              <a:rPr lang="en-US" sz="2000" dirty="0">
                <a:solidFill>
                  <a:srgbClr val="FFFF00"/>
                </a:solidFill>
              </a:rPr>
              <a:t>(2 Kings 23:34)</a:t>
            </a:r>
          </a:p>
          <a:p>
            <a:pPr marL="231775" indent="-231775">
              <a:spcAft>
                <a:spcPts val="1200"/>
              </a:spcAft>
              <a:buClr>
                <a:srgbClr val="FFFF00"/>
              </a:buClr>
              <a:buFont typeface="Wingdings" panose="05000000000000000000" pitchFamily="2" charset="2"/>
              <a:buChar char="§"/>
            </a:pPr>
            <a:r>
              <a:rPr lang="en-US" sz="2000" dirty="0">
                <a:solidFill>
                  <a:schemeClr val="bg1"/>
                </a:solidFill>
              </a:rPr>
              <a:t>Judah chose another king named Jehoahaz, but after three months Neco deposed Johoahaz and made his brother, Jehoiakim king. </a:t>
            </a:r>
            <a:r>
              <a:rPr lang="en-US" sz="2000" dirty="0">
                <a:solidFill>
                  <a:srgbClr val="FFFF00"/>
                </a:solidFill>
              </a:rPr>
              <a:t>(2 Kings 23:28-33)</a:t>
            </a:r>
          </a:p>
          <a:p>
            <a:pPr marL="231775" indent="-231775">
              <a:spcAft>
                <a:spcPts val="1200"/>
              </a:spcAft>
              <a:buClr>
                <a:srgbClr val="FFFF00"/>
              </a:buClr>
              <a:buFont typeface="Wingdings" panose="05000000000000000000" pitchFamily="2" charset="2"/>
              <a:buChar char="§"/>
            </a:pPr>
            <a:r>
              <a:rPr lang="en-US" sz="2000" dirty="0">
                <a:solidFill>
                  <a:schemeClr val="bg1"/>
                </a:solidFill>
              </a:rPr>
              <a:t>Jehoiakim did evil in the sight of the lord </a:t>
            </a:r>
            <a:r>
              <a:rPr lang="en-US" sz="2000" dirty="0">
                <a:solidFill>
                  <a:srgbClr val="FFFF00"/>
                </a:solidFill>
              </a:rPr>
              <a:t>(2 Kings 23:37)</a:t>
            </a:r>
          </a:p>
          <a:p>
            <a:pPr marL="231775" indent="-231775">
              <a:spcAft>
                <a:spcPts val="1200"/>
              </a:spcAft>
              <a:buClr>
                <a:srgbClr val="FFFF00"/>
              </a:buClr>
              <a:buFont typeface="Wingdings" panose="05000000000000000000" pitchFamily="2" charset="2"/>
              <a:buChar char="§"/>
            </a:pPr>
            <a:r>
              <a:rPr lang="en-US" sz="2000" dirty="0">
                <a:solidFill>
                  <a:schemeClr val="bg1"/>
                </a:solidFill>
              </a:rPr>
              <a:t>In time, Egypt’s power waned, and Babylon eventually gained control of Judah.</a:t>
            </a:r>
          </a:p>
          <a:p>
            <a:pPr marL="231775" indent="-231775">
              <a:spcAft>
                <a:spcPts val="1200"/>
              </a:spcAft>
              <a:buClr>
                <a:srgbClr val="FFFF00"/>
              </a:buClr>
              <a:buFont typeface="Wingdings" panose="05000000000000000000" pitchFamily="2" charset="2"/>
              <a:buChar char="§"/>
            </a:pPr>
            <a:r>
              <a:rPr lang="en-US" sz="2000" dirty="0">
                <a:solidFill>
                  <a:schemeClr val="bg1"/>
                </a:solidFill>
              </a:rPr>
              <a:t>Jeremiah dictated to his scribe Baruch  a prophecy from God regarding the future of Judah </a:t>
            </a:r>
            <a:r>
              <a:rPr lang="en-US" sz="2000" dirty="0">
                <a:solidFill>
                  <a:srgbClr val="FFFF00"/>
                </a:solidFill>
              </a:rPr>
              <a:t>(Jer. 36:1-8)</a:t>
            </a:r>
          </a:p>
          <a:p>
            <a:pPr marL="231775" indent="-231775">
              <a:spcAft>
                <a:spcPts val="1200"/>
              </a:spcAft>
              <a:buClr>
                <a:srgbClr val="FFFF00"/>
              </a:buClr>
              <a:buFont typeface="Wingdings" panose="05000000000000000000" pitchFamily="2" charset="2"/>
              <a:buChar char="§"/>
            </a:pPr>
            <a:r>
              <a:rPr lang="en-US" sz="2000" dirty="0">
                <a:solidFill>
                  <a:schemeClr val="bg1"/>
                </a:solidFill>
              </a:rPr>
              <a:t>When this scroll was read to king  Jehoiakim, he was so displeased that he cut it up and threw it into a fire.  </a:t>
            </a:r>
            <a:r>
              <a:rPr lang="en-US" sz="2000" dirty="0">
                <a:solidFill>
                  <a:srgbClr val="FFFF00"/>
                </a:solidFill>
              </a:rPr>
              <a:t>(Jer. 36:23)</a:t>
            </a:r>
          </a:p>
          <a:p>
            <a:pPr marL="231775" indent="-231775">
              <a:spcAft>
                <a:spcPts val="1200"/>
              </a:spcAft>
              <a:buClr>
                <a:srgbClr val="FFFF00"/>
              </a:buClr>
              <a:buFont typeface="Wingdings" panose="05000000000000000000" pitchFamily="2" charset="2"/>
              <a:buChar char="§"/>
            </a:pPr>
            <a:r>
              <a:rPr lang="en-US" sz="2000" dirty="0">
                <a:solidFill>
                  <a:schemeClr val="bg1"/>
                </a:solidFill>
              </a:rPr>
              <a:t>God had Jeremiah write another scroll </a:t>
            </a:r>
            <a:r>
              <a:rPr lang="en-US" sz="2000" dirty="0">
                <a:solidFill>
                  <a:srgbClr val="FFFF00"/>
                </a:solidFill>
              </a:rPr>
              <a:t>(Jer. 36:27-32)</a:t>
            </a:r>
          </a:p>
        </p:txBody>
      </p:sp>
      <p:pic>
        <p:nvPicPr>
          <p:cNvPr id="11" name="Picture 2" descr="http://stopplayingchurch.files.wordpress.com/2012/10/burningthescroll.jpg?w=559&amp;h=348"/>
          <p:cNvPicPr>
            <a:picLocks noChangeAspect="1" noChangeArrowheads="1"/>
          </p:cNvPicPr>
          <p:nvPr/>
        </p:nvPicPr>
        <p:blipFill rotWithShape="1">
          <a:blip r:embed="rId2">
            <a:extLst>
              <a:ext uri="{28A0092B-C50C-407E-A947-70E740481C1C}">
                <a14:useLocalDpi xmlns:a14="http://schemas.microsoft.com/office/drawing/2010/main" val="0"/>
              </a:ext>
            </a:extLst>
          </a:blip>
          <a:srcRect l="13686" r="16439"/>
          <a:stretch/>
        </p:blipFill>
        <p:spPr bwMode="auto">
          <a:xfrm>
            <a:off x="5981700" y="0"/>
            <a:ext cx="3162301" cy="2057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0401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barn(inVertical)">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barn(inVertical)">
                                      <p:cBhvr>
                                        <p:cTn id="19" dur="500"/>
                                        <p:tgtEl>
                                          <p:spTgt spid="6">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barn(inVertical)">
                                      <p:cBhvr>
                                        <p:cTn id="24" dur="500"/>
                                        <p:tgtEl>
                                          <p:spTgt spid="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barn(inVertical)">
                                      <p:cBhvr>
                                        <p:cTn id="29" dur="500"/>
                                        <p:tgtEl>
                                          <p:spTgt spid="6">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barn(inVertical)">
                                      <p:cBhvr>
                                        <p:cTn id="34" dur="500"/>
                                        <p:tgtEl>
                                          <p:spTgt spid="6">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animEffect transition="in" filter="barn(inVertical)">
                                      <p:cBhvr>
                                        <p:cTn id="39" dur="500"/>
                                        <p:tgtEl>
                                          <p:spTgt spid="6">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6">
                                            <p:txEl>
                                              <p:pRg st="6" end="6"/>
                                            </p:txEl>
                                          </p:spTgt>
                                        </p:tgtEl>
                                        <p:attrNameLst>
                                          <p:attrName>style.visibility</p:attrName>
                                        </p:attrNameLst>
                                      </p:cBhvr>
                                      <p:to>
                                        <p:strVal val="visible"/>
                                      </p:to>
                                    </p:set>
                                    <p:animEffect transition="in" filter="barn(inVertical)">
                                      <p:cBhvr>
                                        <p:cTn id="44"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8E40"/>
        </a:solidFill>
        <a:effectLst/>
      </p:bgPr>
    </p:bg>
    <p:spTree>
      <p:nvGrpSpPr>
        <p:cNvPr id="1" name=""/>
        <p:cNvGrpSpPr/>
        <p:nvPr/>
      </p:nvGrpSpPr>
      <p:grpSpPr>
        <a:xfrm>
          <a:off x="0" y="0"/>
          <a:ext cx="0" cy="0"/>
          <a:chOff x="0" y="0"/>
          <a:chExt cx="0" cy="0"/>
        </a:xfrm>
      </p:grpSpPr>
      <p:sp>
        <p:nvSpPr>
          <p:cNvPr id="2" name="TextBox 1"/>
          <p:cNvSpPr txBox="1"/>
          <p:nvPr/>
        </p:nvSpPr>
        <p:spPr>
          <a:xfrm>
            <a:off x="-15760" y="152400"/>
            <a:ext cx="5806440" cy="1569660"/>
          </a:xfrm>
          <a:prstGeom prst="rect">
            <a:avLst/>
          </a:prstGeom>
          <a:noFill/>
        </p:spPr>
        <p:txBody>
          <a:bodyPr wrap="square" rtlCol="0">
            <a:spAutoFit/>
          </a:bodyPr>
          <a:lstStyle/>
          <a:p>
            <a:pPr algn="ctr"/>
            <a:r>
              <a:rPr lang="en-US" sz="4800" b="1" i="1" dirty="0">
                <a:solidFill>
                  <a:schemeClr val="bg1"/>
                </a:solidFill>
                <a:effectLst>
                  <a:outerShdw blurRad="50800" dist="63500" dir="2700000" algn="tl" rotWithShape="0">
                    <a:prstClr val="black"/>
                  </a:outerShdw>
                </a:effectLst>
                <a:latin typeface="Cambria" panose="02040503050406030204" pitchFamily="18" charset="0"/>
              </a:rPr>
              <a:t>God’s Word Is </a:t>
            </a:r>
          </a:p>
          <a:p>
            <a:pPr algn="ctr"/>
            <a:r>
              <a:rPr lang="en-US" sz="4800" b="1" i="1" dirty="0">
                <a:solidFill>
                  <a:schemeClr val="bg1"/>
                </a:solidFill>
                <a:effectLst>
                  <a:outerShdw blurRad="50800" dist="63500" dir="2700000" algn="tl" rotWithShape="0">
                    <a:prstClr val="black"/>
                  </a:outerShdw>
                </a:effectLst>
                <a:latin typeface="Cambria" panose="02040503050406030204" pitchFamily="18" charset="0"/>
              </a:rPr>
              <a:t>For Salvation</a:t>
            </a:r>
          </a:p>
        </p:txBody>
      </p:sp>
      <p:sp>
        <p:nvSpPr>
          <p:cNvPr id="8" name="Rectangle 7"/>
          <p:cNvSpPr/>
          <p:nvPr/>
        </p:nvSpPr>
        <p:spPr>
          <a:xfrm>
            <a:off x="21154" y="2057401"/>
            <a:ext cx="3484046" cy="4800600"/>
          </a:xfrm>
          <a:prstGeom prst="rect">
            <a:avLst/>
          </a:prstGeom>
          <a:solidFill>
            <a:srgbClr val="00321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solidFill>
            </a:endParaRPr>
          </a:p>
        </p:txBody>
      </p:sp>
      <p:sp>
        <p:nvSpPr>
          <p:cNvPr id="10" name="Rectangle 9"/>
          <p:cNvSpPr/>
          <p:nvPr/>
        </p:nvSpPr>
        <p:spPr>
          <a:xfrm>
            <a:off x="3505201" y="2091957"/>
            <a:ext cx="5638800" cy="480059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3695700" y="2351869"/>
            <a:ext cx="5257800" cy="1692771"/>
          </a:xfrm>
          <a:prstGeom prst="rect">
            <a:avLst/>
          </a:prstGeom>
        </p:spPr>
        <p:txBody>
          <a:bodyPr wrap="square">
            <a:spAutoFit/>
          </a:bodyPr>
          <a:lstStyle/>
          <a:p>
            <a:pPr>
              <a:buClr>
                <a:srgbClr val="FFFF00"/>
              </a:buClr>
            </a:pPr>
            <a:r>
              <a:rPr lang="en-US" sz="2400" b="1" dirty="0">
                <a:solidFill>
                  <a:srgbClr val="FFFF00"/>
                </a:solidFill>
              </a:rPr>
              <a:t>Jonah 3:10</a:t>
            </a:r>
          </a:p>
          <a:p>
            <a:pPr>
              <a:buClr>
                <a:srgbClr val="FFFF00"/>
              </a:buClr>
            </a:pPr>
            <a:r>
              <a:rPr lang="en-US" sz="2000" dirty="0">
                <a:solidFill>
                  <a:schemeClr val="bg1"/>
                </a:solidFill>
              </a:rPr>
              <a:t>When God saw their deeds, that they turned from their wicked way, then God relented concerning the calamity which He had declared He would bring upon them. And He did not do it. </a:t>
            </a:r>
          </a:p>
        </p:txBody>
      </p:sp>
      <p:pic>
        <p:nvPicPr>
          <p:cNvPr id="11" name="Picture 2" descr="http://stopplayingchurch.files.wordpress.com/2012/10/burningthescroll.jpg?w=559&amp;h=348"/>
          <p:cNvPicPr>
            <a:picLocks noChangeAspect="1" noChangeArrowheads="1"/>
          </p:cNvPicPr>
          <p:nvPr/>
        </p:nvPicPr>
        <p:blipFill rotWithShape="1">
          <a:blip r:embed="rId2">
            <a:extLst>
              <a:ext uri="{28A0092B-C50C-407E-A947-70E740481C1C}">
                <a14:useLocalDpi xmlns:a14="http://schemas.microsoft.com/office/drawing/2010/main" val="0"/>
              </a:ext>
            </a:extLst>
          </a:blip>
          <a:srcRect l="13686" r="16439"/>
          <a:stretch/>
        </p:blipFill>
        <p:spPr bwMode="auto">
          <a:xfrm>
            <a:off x="5981700" y="0"/>
            <a:ext cx="3162301" cy="20574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52400" y="2362200"/>
            <a:ext cx="3200400" cy="4585871"/>
          </a:xfrm>
          <a:prstGeom prst="rect">
            <a:avLst/>
          </a:prstGeom>
          <a:noFill/>
        </p:spPr>
        <p:txBody>
          <a:bodyPr wrap="square" rtlCol="0">
            <a:spAutoFit/>
          </a:bodyPr>
          <a:lstStyle/>
          <a:p>
            <a:r>
              <a:rPr lang="en-US" sz="2200" b="1" dirty="0">
                <a:solidFill>
                  <a:srgbClr val="FFFF00"/>
                </a:solidFill>
              </a:rPr>
              <a:t>Jeremiah 36:3, 7</a:t>
            </a:r>
          </a:p>
          <a:p>
            <a:r>
              <a:rPr lang="en-US" dirty="0">
                <a:solidFill>
                  <a:schemeClr val="bg1"/>
                </a:solidFill>
              </a:rPr>
              <a:t>3</a:t>
            </a:r>
            <a:r>
              <a:rPr lang="en-US" i="1" dirty="0">
                <a:solidFill>
                  <a:schemeClr val="bg1"/>
                </a:solidFill>
              </a:rPr>
              <a:t>) Perhaps the house of Judah will hear all the calamity which I plan to bring on them, in order that every man will turn from his evil way; then I will forgive their iniquity and their sin.</a:t>
            </a:r>
          </a:p>
          <a:p>
            <a:endParaRPr lang="en-US" i="1" dirty="0">
              <a:solidFill>
                <a:schemeClr val="bg1"/>
              </a:solidFill>
            </a:endParaRPr>
          </a:p>
          <a:p>
            <a:r>
              <a:rPr lang="en-US" i="1" dirty="0">
                <a:solidFill>
                  <a:schemeClr val="bg1"/>
                </a:solidFill>
              </a:rPr>
              <a:t>7) Perhaps their supplication will come before the Lord, and everyone will turn from his evil way, for great is the anger and the wrath that the Lord has pronounced against this people.</a:t>
            </a:r>
          </a:p>
          <a:p>
            <a:r>
              <a:rPr lang="en-US" i="1" dirty="0">
                <a:solidFill>
                  <a:schemeClr val="bg1"/>
                </a:solidFill>
              </a:rPr>
              <a:t> </a:t>
            </a:r>
          </a:p>
          <a:p>
            <a:endParaRPr lang="en-US" dirty="0"/>
          </a:p>
        </p:txBody>
      </p:sp>
      <p:sp>
        <p:nvSpPr>
          <p:cNvPr id="9" name="Rectangle 8"/>
          <p:cNvSpPr/>
          <p:nvPr/>
        </p:nvSpPr>
        <p:spPr>
          <a:xfrm>
            <a:off x="3695700" y="4800600"/>
            <a:ext cx="5257800" cy="1692771"/>
          </a:xfrm>
          <a:prstGeom prst="rect">
            <a:avLst/>
          </a:prstGeom>
        </p:spPr>
        <p:txBody>
          <a:bodyPr wrap="square">
            <a:spAutoFit/>
          </a:bodyPr>
          <a:lstStyle/>
          <a:p>
            <a:pPr>
              <a:buClr>
                <a:srgbClr val="FFFF00"/>
              </a:buClr>
            </a:pPr>
            <a:r>
              <a:rPr lang="en-US" sz="2400" b="1" dirty="0">
                <a:solidFill>
                  <a:srgbClr val="FFFF00"/>
                </a:solidFill>
              </a:rPr>
              <a:t>Acts 20:32</a:t>
            </a:r>
          </a:p>
          <a:p>
            <a:r>
              <a:rPr lang="en-US" sz="2000" dirty="0">
                <a:solidFill>
                  <a:schemeClr val="bg1"/>
                </a:solidFill>
              </a:rPr>
              <a:t>And now I commend you to God and to the word of His grace, which is able to build </a:t>
            </a:r>
            <a:r>
              <a:rPr lang="en-US" sz="2000" i="1" dirty="0">
                <a:solidFill>
                  <a:schemeClr val="bg1"/>
                </a:solidFill>
              </a:rPr>
              <a:t>you </a:t>
            </a:r>
            <a:r>
              <a:rPr lang="en-US" sz="2000" dirty="0">
                <a:solidFill>
                  <a:schemeClr val="bg1"/>
                </a:solidFill>
              </a:rPr>
              <a:t>up and to give </a:t>
            </a:r>
            <a:r>
              <a:rPr lang="en-US" sz="2000" i="1" dirty="0">
                <a:solidFill>
                  <a:schemeClr val="bg1"/>
                </a:solidFill>
              </a:rPr>
              <a:t>you </a:t>
            </a:r>
            <a:r>
              <a:rPr lang="en-US" sz="2000" dirty="0">
                <a:solidFill>
                  <a:schemeClr val="bg1"/>
                </a:solidFill>
              </a:rPr>
              <a:t>the inheritance among all those who are sanctified. </a:t>
            </a:r>
            <a:endParaRPr lang="en-US" sz="2000" i="1" dirty="0">
              <a:solidFill>
                <a:schemeClr val="bg1"/>
              </a:solidFill>
            </a:endParaRPr>
          </a:p>
        </p:txBody>
      </p:sp>
      <p:sp>
        <p:nvSpPr>
          <p:cNvPr id="12" name="Rectangle 11"/>
          <p:cNvSpPr/>
          <p:nvPr/>
        </p:nvSpPr>
        <p:spPr>
          <a:xfrm>
            <a:off x="3710940" y="2382349"/>
            <a:ext cx="5257800" cy="1692771"/>
          </a:xfrm>
          <a:prstGeom prst="rect">
            <a:avLst/>
          </a:prstGeom>
          <a:solidFill>
            <a:schemeClr val="tx1"/>
          </a:solidFill>
        </p:spPr>
        <p:txBody>
          <a:bodyPr wrap="square">
            <a:spAutoFit/>
          </a:bodyPr>
          <a:lstStyle/>
          <a:p>
            <a:pPr>
              <a:buClr>
                <a:srgbClr val="FFFF00"/>
              </a:buClr>
            </a:pPr>
            <a:r>
              <a:rPr lang="en-US" sz="2400" b="1" dirty="0">
                <a:solidFill>
                  <a:srgbClr val="FFFF00"/>
                </a:solidFill>
              </a:rPr>
              <a:t>Psalm 19:7    </a:t>
            </a:r>
            <a:r>
              <a:rPr lang="en-US" sz="2000" dirty="0">
                <a:solidFill>
                  <a:srgbClr val="00B0F0"/>
                </a:solidFill>
              </a:rPr>
              <a:t>(NKJV)</a:t>
            </a:r>
          </a:p>
          <a:p>
            <a:r>
              <a:rPr lang="en-US" sz="2000" dirty="0">
                <a:solidFill>
                  <a:schemeClr val="bg1"/>
                </a:solidFill>
              </a:rPr>
              <a:t>The law of the Lord  </a:t>
            </a:r>
            <a:r>
              <a:rPr lang="en-US" sz="2000" i="1" dirty="0">
                <a:solidFill>
                  <a:schemeClr val="bg1"/>
                </a:solidFill>
              </a:rPr>
              <a:t>is </a:t>
            </a:r>
            <a:r>
              <a:rPr lang="en-US" sz="2000" dirty="0">
                <a:solidFill>
                  <a:schemeClr val="bg1"/>
                </a:solidFill>
              </a:rPr>
              <a:t>perfect, converting the soul; The testimony of the Lord  </a:t>
            </a:r>
            <a:r>
              <a:rPr lang="en-US" sz="2000" i="1" dirty="0">
                <a:solidFill>
                  <a:schemeClr val="bg1"/>
                </a:solidFill>
              </a:rPr>
              <a:t>is </a:t>
            </a:r>
            <a:r>
              <a:rPr lang="en-US" sz="2000" dirty="0">
                <a:solidFill>
                  <a:schemeClr val="bg1"/>
                </a:solidFill>
              </a:rPr>
              <a:t>sure, making wise the simple.</a:t>
            </a:r>
          </a:p>
          <a:p>
            <a:endParaRPr lang="en-US" sz="2000" dirty="0">
              <a:solidFill>
                <a:schemeClr val="bg1"/>
              </a:solidFill>
            </a:endParaRPr>
          </a:p>
        </p:txBody>
      </p:sp>
      <p:sp>
        <p:nvSpPr>
          <p:cNvPr id="13" name="Rectangle 12"/>
          <p:cNvSpPr/>
          <p:nvPr/>
        </p:nvSpPr>
        <p:spPr>
          <a:xfrm>
            <a:off x="3726180" y="4075120"/>
            <a:ext cx="5257800" cy="2308324"/>
          </a:xfrm>
          <a:prstGeom prst="rect">
            <a:avLst/>
          </a:prstGeom>
          <a:solidFill>
            <a:schemeClr val="tx1"/>
          </a:solidFill>
        </p:spPr>
        <p:txBody>
          <a:bodyPr wrap="square">
            <a:spAutoFit/>
          </a:bodyPr>
          <a:lstStyle/>
          <a:p>
            <a:pPr>
              <a:buClr>
                <a:srgbClr val="FFFF00"/>
              </a:buClr>
            </a:pPr>
            <a:r>
              <a:rPr lang="en-US" sz="2400" b="1" dirty="0">
                <a:solidFill>
                  <a:srgbClr val="FFFF00"/>
                </a:solidFill>
              </a:rPr>
              <a:t>Psalm 119:11, 133</a:t>
            </a:r>
          </a:p>
          <a:p>
            <a:r>
              <a:rPr lang="en-US" sz="2000" dirty="0">
                <a:solidFill>
                  <a:schemeClr val="bg1"/>
                </a:solidFill>
              </a:rPr>
              <a:t>Thy word I have treasured in my heart, That I may not sin against Thee… </a:t>
            </a:r>
            <a:r>
              <a:rPr lang="en-US" sz="2000" b="1" dirty="0">
                <a:solidFill>
                  <a:schemeClr val="bg1"/>
                </a:solidFill>
              </a:rPr>
              <a:t> </a:t>
            </a:r>
            <a:r>
              <a:rPr lang="en-US" sz="2000" dirty="0">
                <a:solidFill>
                  <a:schemeClr val="bg1"/>
                </a:solidFill>
              </a:rPr>
              <a:t>Establish my footsteps in Thy word, And do not let any iniquity have dominion over me. </a:t>
            </a:r>
          </a:p>
          <a:p>
            <a:endParaRPr lang="en-US" sz="2000" dirty="0">
              <a:solidFill>
                <a:schemeClr val="bg1"/>
              </a:solidFill>
            </a:endParaRPr>
          </a:p>
          <a:p>
            <a:endParaRPr lang="en-US" sz="2000" dirty="0">
              <a:solidFill>
                <a:schemeClr val="bg1"/>
              </a:solidFill>
            </a:endParaRPr>
          </a:p>
        </p:txBody>
      </p:sp>
    </p:spTree>
    <p:extLst>
      <p:ext uri="{BB962C8B-B14F-4D97-AF65-F5344CB8AC3E}">
        <p14:creationId xmlns:p14="http://schemas.microsoft.com/office/powerpoint/2010/main" val="1952813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8E40"/>
        </a:solidFill>
        <a:effectLst/>
      </p:bgPr>
    </p:bg>
    <p:spTree>
      <p:nvGrpSpPr>
        <p:cNvPr id="1" name=""/>
        <p:cNvGrpSpPr/>
        <p:nvPr/>
      </p:nvGrpSpPr>
      <p:grpSpPr>
        <a:xfrm>
          <a:off x="0" y="0"/>
          <a:ext cx="0" cy="0"/>
          <a:chOff x="0" y="0"/>
          <a:chExt cx="0" cy="0"/>
        </a:xfrm>
      </p:grpSpPr>
      <p:sp>
        <p:nvSpPr>
          <p:cNvPr id="4" name="Rectangle 3"/>
          <p:cNvSpPr/>
          <p:nvPr/>
        </p:nvSpPr>
        <p:spPr>
          <a:xfrm>
            <a:off x="-41160" y="2130058"/>
            <a:ext cx="3978159" cy="4766043"/>
          </a:xfrm>
          <a:prstGeom prst="rect">
            <a:avLst/>
          </a:prstGeom>
          <a:solidFill>
            <a:srgbClr val="00421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5760" y="152400"/>
            <a:ext cx="5806440" cy="1569660"/>
          </a:xfrm>
          <a:prstGeom prst="rect">
            <a:avLst/>
          </a:prstGeom>
          <a:noFill/>
        </p:spPr>
        <p:txBody>
          <a:bodyPr wrap="square" rtlCol="0">
            <a:spAutoFit/>
          </a:bodyPr>
          <a:lstStyle/>
          <a:p>
            <a:pPr algn="ctr"/>
            <a:r>
              <a:rPr lang="en-US" sz="4800" b="1" i="1" dirty="0">
                <a:solidFill>
                  <a:schemeClr val="bg1"/>
                </a:solidFill>
                <a:effectLst>
                  <a:outerShdw blurRad="50800" dist="63500" dir="2700000" algn="tl" rotWithShape="0">
                    <a:prstClr val="black"/>
                  </a:outerShdw>
                </a:effectLst>
                <a:latin typeface="Cambria" panose="02040503050406030204" pitchFamily="18" charset="0"/>
              </a:rPr>
              <a:t>We Cannot Alter Or Destroy God’s Word</a:t>
            </a:r>
          </a:p>
        </p:txBody>
      </p:sp>
      <p:sp>
        <p:nvSpPr>
          <p:cNvPr id="10" name="Rectangle 9"/>
          <p:cNvSpPr/>
          <p:nvPr/>
        </p:nvSpPr>
        <p:spPr>
          <a:xfrm>
            <a:off x="3936999" y="2091957"/>
            <a:ext cx="5207002" cy="480059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267200" y="2251288"/>
            <a:ext cx="4724400" cy="2308324"/>
          </a:xfrm>
          <a:prstGeom prst="rect">
            <a:avLst/>
          </a:prstGeom>
        </p:spPr>
        <p:txBody>
          <a:bodyPr wrap="square">
            <a:spAutoFit/>
          </a:bodyPr>
          <a:lstStyle/>
          <a:p>
            <a:pPr>
              <a:buClr>
                <a:srgbClr val="FFFF00"/>
              </a:buClr>
            </a:pPr>
            <a:r>
              <a:rPr lang="en-US" sz="2400" b="1" dirty="0">
                <a:solidFill>
                  <a:srgbClr val="FFFF00"/>
                </a:solidFill>
              </a:rPr>
              <a:t>Genesis 2:16-17</a:t>
            </a:r>
          </a:p>
          <a:p>
            <a:r>
              <a:rPr lang="en-US" sz="2000" dirty="0">
                <a:solidFill>
                  <a:schemeClr val="bg1"/>
                </a:solidFill>
              </a:rPr>
              <a:t>And the Lord  God commanded the man, saying, "From any tree of the garden you may eat freely; </a:t>
            </a:r>
            <a:r>
              <a:rPr lang="en-US" sz="2000" b="1" dirty="0">
                <a:solidFill>
                  <a:schemeClr val="bg1"/>
                </a:solidFill>
              </a:rPr>
              <a:t> </a:t>
            </a:r>
            <a:r>
              <a:rPr lang="en-US" sz="2000" dirty="0">
                <a:solidFill>
                  <a:schemeClr val="bg1"/>
                </a:solidFill>
              </a:rPr>
              <a:t>but from the tree of the knowledge of good and evil you shall not eat, for in the day that you eat from it you shall surely die." </a:t>
            </a:r>
          </a:p>
        </p:txBody>
      </p:sp>
      <p:pic>
        <p:nvPicPr>
          <p:cNvPr id="11" name="Picture 2" descr="http://stopplayingchurch.files.wordpress.com/2012/10/burningthescroll.jpg?w=559&amp;h=348"/>
          <p:cNvPicPr>
            <a:picLocks noChangeAspect="1" noChangeArrowheads="1"/>
          </p:cNvPicPr>
          <p:nvPr/>
        </p:nvPicPr>
        <p:blipFill rotWithShape="1">
          <a:blip r:embed="rId2">
            <a:extLst>
              <a:ext uri="{28A0092B-C50C-407E-A947-70E740481C1C}">
                <a14:useLocalDpi xmlns:a14="http://schemas.microsoft.com/office/drawing/2010/main" val="0"/>
              </a:ext>
            </a:extLst>
          </a:blip>
          <a:srcRect l="13686" r="16439"/>
          <a:stretch/>
        </p:blipFill>
        <p:spPr bwMode="auto">
          <a:xfrm>
            <a:off x="5981700" y="0"/>
            <a:ext cx="3162301" cy="20574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01599" y="2211289"/>
            <a:ext cx="3692639" cy="3816429"/>
          </a:xfrm>
          <a:prstGeom prst="rect">
            <a:avLst/>
          </a:prstGeom>
          <a:solidFill>
            <a:srgbClr val="00421E"/>
          </a:solidFill>
        </p:spPr>
        <p:txBody>
          <a:bodyPr wrap="square" rtlCol="0">
            <a:spAutoFit/>
          </a:bodyPr>
          <a:lstStyle/>
          <a:p>
            <a:r>
              <a:rPr lang="en-US" sz="2200" b="1" dirty="0">
                <a:solidFill>
                  <a:srgbClr val="FFFF00"/>
                </a:solidFill>
              </a:rPr>
              <a:t>Jeremiah 36:23-24</a:t>
            </a:r>
          </a:p>
          <a:p>
            <a:r>
              <a:rPr lang="en-US" sz="2000" dirty="0">
                <a:solidFill>
                  <a:schemeClr val="bg1"/>
                </a:solidFill>
              </a:rPr>
              <a:t>And it came about, when </a:t>
            </a:r>
            <a:r>
              <a:rPr lang="en-US" sz="2000" dirty="0" err="1">
                <a:solidFill>
                  <a:schemeClr val="bg1"/>
                </a:solidFill>
              </a:rPr>
              <a:t>Jehudi</a:t>
            </a:r>
            <a:r>
              <a:rPr lang="en-US" sz="2000" dirty="0">
                <a:solidFill>
                  <a:schemeClr val="bg1"/>
                </a:solidFill>
              </a:rPr>
              <a:t> had read three or four columns, </a:t>
            </a:r>
            <a:r>
              <a:rPr lang="en-US" sz="2000" i="1" dirty="0">
                <a:solidFill>
                  <a:schemeClr val="bg1"/>
                </a:solidFill>
              </a:rPr>
              <a:t>the king </a:t>
            </a:r>
            <a:r>
              <a:rPr lang="en-US" sz="2000" dirty="0">
                <a:solidFill>
                  <a:schemeClr val="bg1"/>
                </a:solidFill>
              </a:rPr>
              <a:t>cut it with a scribe's knife and threw </a:t>
            </a:r>
            <a:r>
              <a:rPr lang="en-US" sz="2000" i="1" dirty="0">
                <a:solidFill>
                  <a:schemeClr val="bg1"/>
                </a:solidFill>
              </a:rPr>
              <a:t>it </a:t>
            </a:r>
            <a:r>
              <a:rPr lang="en-US" sz="2000" dirty="0">
                <a:solidFill>
                  <a:schemeClr val="bg1"/>
                </a:solidFill>
              </a:rPr>
              <a:t>into the fire that was in the brazier, until all the scroll was consumed in the fire that was in the brazier. </a:t>
            </a:r>
            <a:r>
              <a:rPr lang="en-US" sz="2000" b="1" baseline="30000" dirty="0">
                <a:solidFill>
                  <a:schemeClr val="bg1"/>
                </a:solidFill>
              </a:rPr>
              <a:t>24</a:t>
            </a:r>
            <a:r>
              <a:rPr lang="en-US" sz="2000" b="1" dirty="0">
                <a:solidFill>
                  <a:schemeClr val="bg1"/>
                </a:solidFill>
              </a:rPr>
              <a:t> </a:t>
            </a:r>
            <a:r>
              <a:rPr lang="en-US" sz="2000" dirty="0">
                <a:solidFill>
                  <a:schemeClr val="bg1"/>
                </a:solidFill>
              </a:rPr>
              <a:t>Yet the king and all his servants who heard all these words were not afraid, nor did they rend their garments</a:t>
            </a:r>
          </a:p>
          <a:p>
            <a:endParaRPr lang="en-US" sz="2000" dirty="0">
              <a:solidFill>
                <a:schemeClr val="bg1"/>
              </a:solidFill>
            </a:endParaRPr>
          </a:p>
        </p:txBody>
      </p:sp>
      <p:sp>
        <p:nvSpPr>
          <p:cNvPr id="9" name="Rectangle 8"/>
          <p:cNvSpPr/>
          <p:nvPr/>
        </p:nvSpPr>
        <p:spPr>
          <a:xfrm>
            <a:off x="4267200" y="4690998"/>
            <a:ext cx="4876800" cy="2000548"/>
          </a:xfrm>
          <a:prstGeom prst="rect">
            <a:avLst/>
          </a:prstGeom>
        </p:spPr>
        <p:txBody>
          <a:bodyPr wrap="square">
            <a:spAutoFit/>
          </a:bodyPr>
          <a:lstStyle/>
          <a:p>
            <a:pPr>
              <a:buClr>
                <a:srgbClr val="FFFF00"/>
              </a:buClr>
            </a:pPr>
            <a:r>
              <a:rPr lang="en-US" sz="2400" b="1" dirty="0">
                <a:solidFill>
                  <a:srgbClr val="FFFF00"/>
                </a:solidFill>
              </a:rPr>
              <a:t>Genesis 3:4-5</a:t>
            </a:r>
          </a:p>
          <a:p>
            <a:r>
              <a:rPr lang="en-US" sz="2000" dirty="0">
                <a:solidFill>
                  <a:schemeClr val="bg1"/>
                </a:solidFill>
              </a:rPr>
              <a:t>And the serpent said to the woman, "You surely shall not die! For God knows that in the day you eat from it your eyes will be opened, and you will be like God, knowing good and evil."</a:t>
            </a:r>
            <a:endParaRPr lang="en-US" sz="2000" i="1" dirty="0">
              <a:solidFill>
                <a:schemeClr val="bg1"/>
              </a:solidFill>
            </a:endParaRPr>
          </a:p>
        </p:txBody>
      </p:sp>
      <p:sp>
        <p:nvSpPr>
          <p:cNvPr id="16" name="Rectangle 15"/>
          <p:cNvSpPr/>
          <p:nvPr/>
        </p:nvSpPr>
        <p:spPr>
          <a:xfrm>
            <a:off x="4236720" y="2276264"/>
            <a:ext cx="4724400" cy="4462760"/>
          </a:xfrm>
          <a:prstGeom prst="rect">
            <a:avLst/>
          </a:prstGeom>
          <a:solidFill>
            <a:schemeClr val="tx1"/>
          </a:solidFill>
        </p:spPr>
        <p:txBody>
          <a:bodyPr wrap="square">
            <a:spAutoFit/>
          </a:bodyPr>
          <a:lstStyle/>
          <a:p>
            <a:pPr>
              <a:buClr>
                <a:srgbClr val="FFFF00"/>
              </a:buClr>
            </a:pPr>
            <a:r>
              <a:rPr lang="en-US" sz="2400" b="1" dirty="0">
                <a:solidFill>
                  <a:srgbClr val="FFFF00"/>
                </a:solidFill>
              </a:rPr>
              <a:t>1 Peter 1:23-25</a:t>
            </a:r>
            <a:endParaRPr lang="en-US" sz="2400" b="1" dirty="0">
              <a:solidFill>
                <a:schemeClr val="bg1"/>
              </a:solidFill>
            </a:endParaRPr>
          </a:p>
          <a:p>
            <a:r>
              <a:rPr lang="en-US" sz="2000" dirty="0">
                <a:solidFill>
                  <a:schemeClr val="bg1"/>
                </a:solidFill>
              </a:rPr>
              <a:t>For you have been born again not of seed which is perishable but imperishable, </a:t>
            </a:r>
            <a:r>
              <a:rPr lang="en-US" sz="2000" i="1" dirty="0">
                <a:solidFill>
                  <a:schemeClr val="bg1"/>
                </a:solidFill>
              </a:rPr>
              <a:t>that is</a:t>
            </a:r>
            <a:r>
              <a:rPr lang="en-US" sz="2000" dirty="0">
                <a:solidFill>
                  <a:schemeClr val="bg1"/>
                </a:solidFill>
              </a:rPr>
              <a:t>, through the living and abiding word of God. For, "All flesh is like grass , And all its glory like the flower of grass . The grass withers , And the flower falls off , But the word of the Lord abides forever. </a:t>
            </a:r>
          </a:p>
          <a:p>
            <a:endParaRPr lang="en-US" sz="2000" dirty="0">
              <a:solidFill>
                <a:schemeClr val="bg1"/>
              </a:solidFill>
            </a:endParaRPr>
          </a:p>
          <a:p>
            <a:endParaRPr lang="en-US" sz="2000" dirty="0">
              <a:solidFill>
                <a:schemeClr val="bg1"/>
              </a:solidFill>
            </a:endParaRPr>
          </a:p>
          <a:p>
            <a:endParaRPr lang="en-US" sz="2000" dirty="0">
              <a:solidFill>
                <a:schemeClr val="bg1"/>
              </a:solidFill>
            </a:endParaRPr>
          </a:p>
          <a:p>
            <a:endParaRPr lang="en-US" sz="2000" dirty="0">
              <a:solidFill>
                <a:schemeClr val="bg1"/>
              </a:solidFill>
            </a:endParaRPr>
          </a:p>
          <a:p>
            <a:endParaRPr lang="en-US" sz="2000" dirty="0">
              <a:solidFill>
                <a:schemeClr val="bg1"/>
              </a:solidFill>
            </a:endParaRPr>
          </a:p>
          <a:p>
            <a:endParaRPr lang="en-US" sz="2000" dirty="0">
              <a:solidFill>
                <a:schemeClr val="bg1"/>
              </a:solidFill>
            </a:endParaRPr>
          </a:p>
        </p:txBody>
      </p:sp>
      <p:sp>
        <p:nvSpPr>
          <p:cNvPr id="14" name="TextBox 13"/>
          <p:cNvSpPr txBox="1"/>
          <p:nvPr/>
        </p:nvSpPr>
        <p:spPr>
          <a:xfrm>
            <a:off x="-15759" y="2061683"/>
            <a:ext cx="3952758" cy="4739759"/>
          </a:xfrm>
          <a:prstGeom prst="rect">
            <a:avLst/>
          </a:prstGeom>
          <a:solidFill>
            <a:srgbClr val="002E15"/>
          </a:solidFill>
          <a:ln>
            <a:solidFill>
              <a:schemeClr val="bg1"/>
            </a:solidFill>
          </a:ln>
        </p:spPr>
        <p:txBody>
          <a:bodyPr wrap="square" rtlCol="0">
            <a:spAutoFit/>
          </a:bodyPr>
          <a:lstStyle/>
          <a:p>
            <a:r>
              <a:rPr lang="en-US" sz="2200" b="1" dirty="0">
                <a:solidFill>
                  <a:srgbClr val="FFFF00"/>
                </a:solidFill>
              </a:rPr>
              <a:t>Jeremiah 36:28-29</a:t>
            </a:r>
          </a:p>
          <a:p>
            <a:r>
              <a:rPr lang="en-US" sz="2000" dirty="0">
                <a:solidFill>
                  <a:schemeClr val="bg1"/>
                </a:solidFill>
              </a:rPr>
              <a:t>Take again another scroll and write on it all the former words that were on the first scroll which </a:t>
            </a:r>
            <a:r>
              <a:rPr lang="en-US" sz="2000" dirty="0" err="1">
                <a:solidFill>
                  <a:schemeClr val="bg1"/>
                </a:solidFill>
              </a:rPr>
              <a:t>Jehoiakim</a:t>
            </a:r>
            <a:r>
              <a:rPr lang="en-US" sz="2000" dirty="0">
                <a:solidFill>
                  <a:schemeClr val="bg1"/>
                </a:solidFill>
              </a:rPr>
              <a:t> the king of Judah burned. And concerning </a:t>
            </a:r>
            <a:r>
              <a:rPr lang="en-US" sz="2000" dirty="0" err="1">
                <a:solidFill>
                  <a:schemeClr val="bg1"/>
                </a:solidFill>
              </a:rPr>
              <a:t>Jehoiakim</a:t>
            </a:r>
            <a:r>
              <a:rPr lang="en-US" sz="2000" dirty="0">
                <a:solidFill>
                  <a:schemeClr val="bg1"/>
                </a:solidFill>
              </a:rPr>
              <a:t> king of Judah you shall say, “Thus says the Lord , You have burned this scroll, saying,' Why have you written on it that the king of Babylon shall certainly come and destroy this land, and shall make man and beast to cease from it?’”</a:t>
            </a:r>
          </a:p>
          <a:p>
            <a:endParaRPr lang="en-US" sz="2000" dirty="0">
              <a:solidFill>
                <a:schemeClr val="bg1"/>
              </a:solidFill>
            </a:endParaRPr>
          </a:p>
          <a:p>
            <a:endParaRPr lang="en-US" sz="2000" b="1" dirty="0">
              <a:solidFill>
                <a:schemeClr val="bg1"/>
              </a:solidFill>
            </a:endParaRPr>
          </a:p>
        </p:txBody>
      </p:sp>
      <p:sp>
        <p:nvSpPr>
          <p:cNvPr id="15" name="TextBox 14"/>
          <p:cNvSpPr txBox="1"/>
          <p:nvPr/>
        </p:nvSpPr>
        <p:spPr>
          <a:xfrm>
            <a:off x="1" y="2107284"/>
            <a:ext cx="3936998" cy="4739759"/>
          </a:xfrm>
          <a:prstGeom prst="rect">
            <a:avLst/>
          </a:prstGeom>
          <a:solidFill>
            <a:srgbClr val="002E15"/>
          </a:solidFill>
          <a:ln>
            <a:solidFill>
              <a:schemeClr val="bg1"/>
            </a:solidFill>
          </a:ln>
        </p:spPr>
        <p:txBody>
          <a:bodyPr wrap="square" rtlCol="0">
            <a:spAutoFit/>
          </a:bodyPr>
          <a:lstStyle/>
          <a:p>
            <a:r>
              <a:rPr lang="en-US" sz="2200" b="1" dirty="0">
                <a:solidFill>
                  <a:srgbClr val="FFFF00"/>
                </a:solidFill>
              </a:rPr>
              <a:t>Jeremiah 36:32</a:t>
            </a:r>
          </a:p>
          <a:p>
            <a:r>
              <a:rPr lang="en-US" sz="2000" dirty="0">
                <a:solidFill>
                  <a:schemeClr val="bg1"/>
                </a:solidFill>
              </a:rPr>
              <a:t>Then Jeremiah took another scroll and gave it to Baruch the son of </a:t>
            </a:r>
            <a:r>
              <a:rPr lang="en-US" sz="2000" dirty="0" err="1">
                <a:solidFill>
                  <a:schemeClr val="bg1"/>
                </a:solidFill>
              </a:rPr>
              <a:t>Neraiah</a:t>
            </a:r>
            <a:r>
              <a:rPr lang="en-US" sz="2000" dirty="0">
                <a:solidFill>
                  <a:schemeClr val="bg1"/>
                </a:solidFill>
              </a:rPr>
              <a:t>, the scribe, and he wrote on it at the dictation of Jeremiah all the words of the book which </a:t>
            </a:r>
            <a:r>
              <a:rPr lang="en-US" sz="2000" dirty="0" err="1">
                <a:solidFill>
                  <a:schemeClr val="bg1"/>
                </a:solidFill>
              </a:rPr>
              <a:t>Jehoiakim</a:t>
            </a:r>
            <a:r>
              <a:rPr lang="en-US" sz="2000" dirty="0">
                <a:solidFill>
                  <a:schemeClr val="bg1"/>
                </a:solidFill>
              </a:rPr>
              <a:t> king of Judah had burned in the fire; and many similar words were added to them.</a:t>
            </a:r>
          </a:p>
          <a:p>
            <a:endParaRPr lang="en-US" sz="2000" dirty="0">
              <a:solidFill>
                <a:schemeClr val="bg1"/>
              </a:solidFill>
            </a:endParaRPr>
          </a:p>
          <a:p>
            <a:endParaRPr lang="en-US" sz="2000" dirty="0">
              <a:solidFill>
                <a:schemeClr val="bg1"/>
              </a:solidFill>
            </a:endParaRPr>
          </a:p>
          <a:p>
            <a:endParaRPr lang="en-US" sz="2000" dirty="0">
              <a:solidFill>
                <a:schemeClr val="bg1"/>
              </a:solidFill>
            </a:endParaRPr>
          </a:p>
          <a:p>
            <a:endParaRPr lang="en-US" sz="2000" dirty="0">
              <a:solidFill>
                <a:schemeClr val="bg1"/>
              </a:solidFill>
            </a:endParaRPr>
          </a:p>
          <a:p>
            <a:endParaRPr lang="en-US" sz="2000" dirty="0">
              <a:solidFill>
                <a:schemeClr val="bg1"/>
              </a:solidFill>
            </a:endParaRPr>
          </a:p>
          <a:p>
            <a:r>
              <a:rPr lang="en-US" sz="2000" dirty="0">
                <a:solidFill>
                  <a:schemeClr val="bg1"/>
                </a:solidFill>
              </a:rPr>
              <a:t> </a:t>
            </a:r>
          </a:p>
        </p:txBody>
      </p:sp>
    </p:spTree>
    <p:extLst>
      <p:ext uri="{BB962C8B-B14F-4D97-AF65-F5344CB8AC3E}">
        <p14:creationId xmlns:p14="http://schemas.microsoft.com/office/powerpoint/2010/main" val="70460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anim calcmode="lin" valueType="num">
                                      <p:cBhvr>
                                        <p:cTn id="37" dur="1000" fill="hold"/>
                                        <p:tgtEl>
                                          <p:spTgt spid="16"/>
                                        </p:tgtEl>
                                        <p:attrNameLst>
                                          <p:attrName>ppt_x</p:attrName>
                                        </p:attrNameLst>
                                      </p:cBhvr>
                                      <p:tavLst>
                                        <p:tav tm="0">
                                          <p:val>
                                            <p:strVal val="#ppt_x"/>
                                          </p:val>
                                        </p:tav>
                                        <p:tav tm="100000">
                                          <p:val>
                                            <p:strVal val="#ppt_x"/>
                                          </p:val>
                                        </p:tav>
                                      </p:tavLst>
                                    </p:anim>
                                    <p:anim calcmode="lin" valueType="num">
                                      <p:cBhvr>
                                        <p:cTn id="3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animBg="1"/>
      <p:bldP spid="9" grpId="0"/>
      <p:bldP spid="16"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8E40"/>
        </a:solidFill>
        <a:effectLst/>
      </p:bgPr>
    </p:bg>
    <p:spTree>
      <p:nvGrpSpPr>
        <p:cNvPr id="1" name=""/>
        <p:cNvGrpSpPr/>
        <p:nvPr/>
      </p:nvGrpSpPr>
      <p:grpSpPr>
        <a:xfrm>
          <a:off x="0" y="0"/>
          <a:ext cx="0" cy="0"/>
          <a:chOff x="0" y="0"/>
          <a:chExt cx="0" cy="0"/>
        </a:xfrm>
      </p:grpSpPr>
      <p:sp>
        <p:nvSpPr>
          <p:cNvPr id="4" name="Rectangle 3"/>
          <p:cNvSpPr/>
          <p:nvPr/>
        </p:nvSpPr>
        <p:spPr>
          <a:xfrm>
            <a:off x="-41160" y="2130058"/>
            <a:ext cx="3978159" cy="4766043"/>
          </a:xfrm>
          <a:prstGeom prst="rect">
            <a:avLst/>
          </a:prstGeom>
          <a:solidFill>
            <a:srgbClr val="00421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5760" y="152400"/>
            <a:ext cx="5806440" cy="1615827"/>
          </a:xfrm>
          <a:prstGeom prst="rect">
            <a:avLst/>
          </a:prstGeom>
          <a:noFill/>
        </p:spPr>
        <p:txBody>
          <a:bodyPr wrap="square" rtlCol="0">
            <a:spAutoFit/>
          </a:bodyPr>
          <a:lstStyle/>
          <a:p>
            <a:pPr algn="ctr"/>
            <a:r>
              <a:rPr lang="en-US" sz="3300" b="1" i="1" dirty="0">
                <a:solidFill>
                  <a:schemeClr val="bg1"/>
                </a:solidFill>
                <a:effectLst>
                  <a:outerShdw blurRad="50800" dist="63500" dir="2700000" algn="tl" rotWithShape="0">
                    <a:prstClr val="black"/>
                  </a:outerShdw>
                </a:effectLst>
                <a:latin typeface="Cambria" panose="02040503050406030204" pitchFamily="18" charset="0"/>
              </a:rPr>
              <a:t>Trying To Alter Or Destroy God’s Word  Will Bring Down His Wrath &amp; Judgment</a:t>
            </a:r>
          </a:p>
        </p:txBody>
      </p:sp>
      <p:sp>
        <p:nvSpPr>
          <p:cNvPr id="10" name="Rectangle 9"/>
          <p:cNvSpPr/>
          <p:nvPr/>
        </p:nvSpPr>
        <p:spPr>
          <a:xfrm>
            <a:off x="3936999" y="2091957"/>
            <a:ext cx="5207002" cy="480059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191000" y="2251288"/>
            <a:ext cx="4800600" cy="2000548"/>
          </a:xfrm>
          <a:prstGeom prst="rect">
            <a:avLst/>
          </a:prstGeom>
        </p:spPr>
        <p:txBody>
          <a:bodyPr wrap="square">
            <a:spAutoFit/>
          </a:bodyPr>
          <a:lstStyle/>
          <a:p>
            <a:pPr>
              <a:buClr>
                <a:srgbClr val="FFFF00"/>
              </a:buClr>
            </a:pPr>
            <a:r>
              <a:rPr lang="en-US" sz="2400" b="1" dirty="0">
                <a:solidFill>
                  <a:srgbClr val="FFFF00"/>
                </a:solidFill>
              </a:rPr>
              <a:t>2 Peter 3:16</a:t>
            </a:r>
          </a:p>
          <a:p>
            <a:r>
              <a:rPr lang="en-US" sz="2000" dirty="0">
                <a:solidFill>
                  <a:schemeClr val="bg1"/>
                </a:solidFill>
              </a:rPr>
              <a:t>As also in all </a:t>
            </a:r>
            <a:r>
              <a:rPr lang="en-US" sz="2000" i="1" dirty="0">
                <a:solidFill>
                  <a:schemeClr val="bg1"/>
                </a:solidFill>
              </a:rPr>
              <a:t>his </a:t>
            </a:r>
            <a:r>
              <a:rPr lang="en-US" sz="2000" dirty="0">
                <a:solidFill>
                  <a:schemeClr val="bg1"/>
                </a:solidFill>
              </a:rPr>
              <a:t>letters, speaking in them of these things, in which are some things hard to understand, which the untaught and unstable distort, as </a:t>
            </a:r>
            <a:r>
              <a:rPr lang="en-US" sz="2000" i="1" dirty="0">
                <a:solidFill>
                  <a:schemeClr val="bg1"/>
                </a:solidFill>
              </a:rPr>
              <a:t>they do </a:t>
            </a:r>
            <a:r>
              <a:rPr lang="en-US" sz="2000" dirty="0">
                <a:solidFill>
                  <a:schemeClr val="bg1"/>
                </a:solidFill>
              </a:rPr>
              <a:t>also the rest of the Scriptures, to their own destruction. </a:t>
            </a:r>
          </a:p>
        </p:txBody>
      </p:sp>
      <p:pic>
        <p:nvPicPr>
          <p:cNvPr id="11" name="Picture 2" descr="http://stopplayingchurch.files.wordpress.com/2012/10/burningthescroll.jpg?w=559&amp;h=348"/>
          <p:cNvPicPr>
            <a:picLocks noChangeAspect="1" noChangeArrowheads="1"/>
          </p:cNvPicPr>
          <p:nvPr/>
        </p:nvPicPr>
        <p:blipFill rotWithShape="1">
          <a:blip r:embed="rId2">
            <a:extLst>
              <a:ext uri="{28A0092B-C50C-407E-A947-70E740481C1C}">
                <a14:useLocalDpi xmlns:a14="http://schemas.microsoft.com/office/drawing/2010/main" val="0"/>
              </a:ext>
            </a:extLst>
          </a:blip>
          <a:srcRect l="13686" r="16439"/>
          <a:stretch/>
        </p:blipFill>
        <p:spPr bwMode="auto">
          <a:xfrm>
            <a:off x="5981700" y="0"/>
            <a:ext cx="3162301" cy="2057401"/>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41160" y="2091957"/>
            <a:ext cx="3978159" cy="4739759"/>
          </a:xfrm>
          <a:prstGeom prst="rect">
            <a:avLst/>
          </a:prstGeom>
          <a:solidFill>
            <a:srgbClr val="002E15"/>
          </a:solidFill>
          <a:ln>
            <a:solidFill>
              <a:schemeClr val="bg1"/>
            </a:solidFill>
          </a:ln>
        </p:spPr>
        <p:txBody>
          <a:bodyPr wrap="square" lIns="182880" tIns="91440" rIns="182880" rtlCol="0">
            <a:spAutoFit/>
          </a:bodyPr>
          <a:lstStyle/>
          <a:p>
            <a:r>
              <a:rPr lang="en-US" sz="2200" b="1" dirty="0">
                <a:solidFill>
                  <a:srgbClr val="FFFF00"/>
                </a:solidFill>
              </a:rPr>
              <a:t>Jeremiah 36:32</a:t>
            </a:r>
          </a:p>
          <a:p>
            <a:r>
              <a:rPr lang="en-US" sz="2000" dirty="0">
                <a:solidFill>
                  <a:schemeClr val="bg1"/>
                </a:solidFill>
              </a:rPr>
              <a:t>Then Jeremiah took another scroll and gave it to Baruch the son of </a:t>
            </a:r>
            <a:r>
              <a:rPr lang="en-US" sz="2000" dirty="0" err="1">
                <a:solidFill>
                  <a:schemeClr val="bg1"/>
                </a:solidFill>
              </a:rPr>
              <a:t>Neraiah</a:t>
            </a:r>
            <a:r>
              <a:rPr lang="en-US" sz="2000" dirty="0">
                <a:solidFill>
                  <a:schemeClr val="bg1"/>
                </a:solidFill>
              </a:rPr>
              <a:t>, the scribe, and he wrote on it at the dictation of Jeremiah all the words of the book which </a:t>
            </a:r>
            <a:r>
              <a:rPr lang="en-US" sz="2000" dirty="0" err="1">
                <a:solidFill>
                  <a:schemeClr val="bg1"/>
                </a:solidFill>
              </a:rPr>
              <a:t>Jehoiakim</a:t>
            </a:r>
            <a:r>
              <a:rPr lang="en-US" sz="2000" dirty="0">
                <a:solidFill>
                  <a:schemeClr val="bg1"/>
                </a:solidFill>
              </a:rPr>
              <a:t> king of Judah had burned in the fire; and many similar words were added to them.</a:t>
            </a:r>
          </a:p>
          <a:p>
            <a:endParaRPr lang="en-US" sz="2000" dirty="0">
              <a:solidFill>
                <a:schemeClr val="bg1"/>
              </a:solidFill>
            </a:endParaRPr>
          </a:p>
          <a:p>
            <a:endParaRPr lang="en-US" sz="2000" dirty="0">
              <a:solidFill>
                <a:schemeClr val="bg1"/>
              </a:solidFill>
            </a:endParaRPr>
          </a:p>
          <a:p>
            <a:endParaRPr lang="en-US" sz="2000" dirty="0">
              <a:solidFill>
                <a:schemeClr val="bg1"/>
              </a:solidFill>
            </a:endParaRPr>
          </a:p>
          <a:p>
            <a:endParaRPr lang="en-US" sz="2000" dirty="0">
              <a:solidFill>
                <a:schemeClr val="bg1"/>
              </a:solidFill>
            </a:endParaRPr>
          </a:p>
          <a:p>
            <a:endParaRPr lang="en-US" sz="2000" dirty="0">
              <a:solidFill>
                <a:schemeClr val="bg1"/>
              </a:solidFill>
            </a:endParaRPr>
          </a:p>
          <a:p>
            <a:r>
              <a:rPr lang="en-US" sz="2000" dirty="0">
                <a:solidFill>
                  <a:schemeClr val="bg1"/>
                </a:solidFill>
              </a:rPr>
              <a:t> </a:t>
            </a:r>
          </a:p>
        </p:txBody>
      </p:sp>
      <p:sp>
        <p:nvSpPr>
          <p:cNvPr id="12" name="Rectangle 11"/>
          <p:cNvSpPr/>
          <p:nvPr/>
        </p:nvSpPr>
        <p:spPr>
          <a:xfrm>
            <a:off x="4175760" y="2278284"/>
            <a:ext cx="4800600" cy="3231654"/>
          </a:xfrm>
          <a:prstGeom prst="rect">
            <a:avLst/>
          </a:prstGeom>
          <a:solidFill>
            <a:schemeClr val="tx1"/>
          </a:solidFill>
        </p:spPr>
        <p:txBody>
          <a:bodyPr wrap="square">
            <a:spAutoFit/>
          </a:bodyPr>
          <a:lstStyle/>
          <a:p>
            <a:pPr>
              <a:buClr>
                <a:srgbClr val="FFFF00"/>
              </a:buClr>
            </a:pPr>
            <a:r>
              <a:rPr lang="en-US" sz="2400" b="1" dirty="0">
                <a:solidFill>
                  <a:srgbClr val="FFFF00"/>
                </a:solidFill>
              </a:rPr>
              <a:t>Revelation 22:18-19</a:t>
            </a:r>
          </a:p>
          <a:p>
            <a:r>
              <a:rPr lang="en-US" sz="2000" dirty="0">
                <a:solidFill>
                  <a:schemeClr val="bg1"/>
                </a:solidFill>
              </a:rPr>
              <a:t>I testify to everyone who hears the words of the prophecy of this book: if anyone adds to them, God shall add to him the plagues which are written in this book; </a:t>
            </a:r>
            <a:r>
              <a:rPr lang="en-US" sz="2000" b="1" dirty="0">
                <a:solidFill>
                  <a:schemeClr val="bg1"/>
                </a:solidFill>
              </a:rPr>
              <a:t> </a:t>
            </a:r>
            <a:r>
              <a:rPr lang="en-US" sz="2000" dirty="0">
                <a:solidFill>
                  <a:schemeClr val="bg1"/>
                </a:solidFill>
              </a:rPr>
              <a:t>and if anyone takes away from the words of the book of this prophecy, God shall take away his part from the tree of life and from the holy city, which are written in this book. </a:t>
            </a:r>
          </a:p>
          <a:p>
            <a:endParaRPr lang="en-US" sz="2000" dirty="0">
              <a:solidFill>
                <a:schemeClr val="bg1"/>
              </a:solidFill>
            </a:endParaRPr>
          </a:p>
        </p:txBody>
      </p:sp>
    </p:spTree>
    <p:extLst>
      <p:ext uri="{BB962C8B-B14F-4D97-AF65-F5344CB8AC3E}">
        <p14:creationId xmlns:p14="http://schemas.microsoft.com/office/powerpoint/2010/main" val="885332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stopplayingchurch.files.wordpress.com/2012/10/burningthescroll.jpg?w=559&amp;h=348"/>
          <p:cNvPicPr>
            <a:picLocks noChangeAspect="1" noChangeArrowheads="1"/>
          </p:cNvPicPr>
          <p:nvPr/>
        </p:nvPicPr>
        <p:blipFill rotWithShape="1">
          <a:blip r:embed="rId2">
            <a:extLst>
              <a:ext uri="{28A0092B-C50C-407E-A947-70E740481C1C}">
                <a14:useLocalDpi xmlns:a14="http://schemas.microsoft.com/office/drawing/2010/main" val="0"/>
              </a:ext>
            </a:extLst>
          </a:blip>
          <a:srcRect l="13686" r="16439"/>
          <a:stretch/>
        </p:blipFill>
        <p:spPr bwMode="auto">
          <a:xfrm>
            <a:off x="228600" y="106006"/>
            <a:ext cx="8610600" cy="431359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8600" y="4648200"/>
            <a:ext cx="8763000" cy="1846659"/>
          </a:xfrm>
          <a:prstGeom prst="rect">
            <a:avLst/>
          </a:prstGeom>
          <a:solidFill>
            <a:srgbClr val="0070C0"/>
          </a:solidFill>
          <a:ln>
            <a:solidFill>
              <a:schemeClr val="bg1"/>
            </a:solidFill>
          </a:ln>
        </p:spPr>
        <p:txBody>
          <a:bodyPr wrap="square" lIns="182880" tIns="182880" rIns="182880" bIns="182880" rtlCol="0">
            <a:spAutoFit/>
          </a:bodyPr>
          <a:lstStyle/>
          <a:p>
            <a:pPr algn="ctr"/>
            <a:r>
              <a:rPr lang="en-US" sz="4800" b="1" dirty="0">
                <a:solidFill>
                  <a:schemeClr val="bg1"/>
                </a:solidFill>
                <a:effectLst>
                  <a:outerShdw blurRad="50800" dist="63500" dir="2700000" algn="tl" rotWithShape="0">
                    <a:prstClr val="black"/>
                  </a:outerShdw>
                </a:effectLst>
                <a:latin typeface="Cambria" panose="02040503050406030204" pitchFamily="18" charset="0"/>
              </a:rPr>
              <a:t>Have You Been Trying To Ignore God’s Word?</a:t>
            </a:r>
          </a:p>
        </p:txBody>
      </p:sp>
      <p:sp>
        <p:nvSpPr>
          <p:cNvPr id="4" name="TextBox 3"/>
          <p:cNvSpPr txBox="1"/>
          <p:nvPr/>
        </p:nvSpPr>
        <p:spPr>
          <a:xfrm>
            <a:off x="228600" y="4648200"/>
            <a:ext cx="8763000" cy="1846659"/>
          </a:xfrm>
          <a:prstGeom prst="rect">
            <a:avLst/>
          </a:prstGeom>
          <a:solidFill>
            <a:srgbClr val="0070C0"/>
          </a:solidFill>
          <a:ln>
            <a:solidFill>
              <a:schemeClr val="bg1"/>
            </a:solidFill>
          </a:ln>
        </p:spPr>
        <p:txBody>
          <a:bodyPr wrap="square" lIns="182880" tIns="182880" rIns="182880" bIns="182880" rtlCol="0">
            <a:spAutoFit/>
          </a:bodyPr>
          <a:lstStyle/>
          <a:p>
            <a:pPr algn="ctr"/>
            <a:r>
              <a:rPr lang="en-US" sz="4800" b="1" dirty="0">
                <a:solidFill>
                  <a:schemeClr val="bg1"/>
                </a:solidFill>
                <a:effectLst>
                  <a:outerShdw blurRad="50800" dist="63500" dir="2700000" algn="tl" rotWithShape="0">
                    <a:prstClr val="black"/>
                  </a:outerShdw>
                </a:effectLst>
                <a:latin typeface="Cambria" panose="02040503050406030204" pitchFamily="18" charset="0"/>
              </a:rPr>
              <a:t>Have You Been Trying To Change God’s Word?</a:t>
            </a:r>
          </a:p>
        </p:txBody>
      </p:sp>
      <p:sp>
        <p:nvSpPr>
          <p:cNvPr id="5" name="TextBox 4"/>
          <p:cNvSpPr txBox="1"/>
          <p:nvPr/>
        </p:nvSpPr>
        <p:spPr>
          <a:xfrm>
            <a:off x="152400" y="4648199"/>
            <a:ext cx="8839200" cy="1846659"/>
          </a:xfrm>
          <a:prstGeom prst="rect">
            <a:avLst/>
          </a:prstGeom>
          <a:solidFill>
            <a:srgbClr val="0070C0"/>
          </a:solidFill>
          <a:ln>
            <a:solidFill>
              <a:schemeClr val="bg1"/>
            </a:solidFill>
          </a:ln>
        </p:spPr>
        <p:txBody>
          <a:bodyPr wrap="square" lIns="182880" tIns="182880" rIns="182880" bIns="182880" rtlCol="0">
            <a:spAutoFit/>
          </a:bodyPr>
          <a:lstStyle/>
          <a:p>
            <a:pPr algn="ctr"/>
            <a:r>
              <a:rPr lang="en-US" sz="4800" b="1" dirty="0">
                <a:solidFill>
                  <a:schemeClr val="bg1"/>
                </a:solidFill>
                <a:effectLst>
                  <a:outerShdw blurRad="50800" dist="63500" dir="2700000" algn="tl" rotWithShape="0">
                    <a:prstClr val="black"/>
                  </a:outerShdw>
                </a:effectLst>
                <a:latin typeface="Cambria" panose="02040503050406030204" pitchFamily="18" charset="0"/>
              </a:rPr>
              <a:t>Have You Removed God’s Word From Your Home &amp; Life?</a:t>
            </a:r>
          </a:p>
        </p:txBody>
      </p:sp>
      <p:sp>
        <p:nvSpPr>
          <p:cNvPr id="6" name="TextBox 5"/>
          <p:cNvSpPr txBox="1"/>
          <p:nvPr/>
        </p:nvSpPr>
        <p:spPr>
          <a:xfrm>
            <a:off x="0" y="4648200"/>
            <a:ext cx="9144000" cy="1846659"/>
          </a:xfrm>
          <a:prstGeom prst="rect">
            <a:avLst/>
          </a:prstGeom>
          <a:solidFill>
            <a:srgbClr val="0070C0"/>
          </a:solidFill>
          <a:ln>
            <a:solidFill>
              <a:schemeClr val="bg1"/>
            </a:solidFill>
          </a:ln>
        </p:spPr>
        <p:txBody>
          <a:bodyPr wrap="square" lIns="182880" tIns="182880" rIns="182880" bIns="182880" rtlCol="0">
            <a:spAutoFit/>
          </a:bodyPr>
          <a:lstStyle/>
          <a:p>
            <a:pPr algn="ctr"/>
            <a:r>
              <a:rPr lang="en-US" sz="4800" b="1" dirty="0">
                <a:solidFill>
                  <a:schemeClr val="bg1"/>
                </a:solidFill>
                <a:effectLst>
                  <a:outerShdw blurRad="50800" dist="63500" dir="2700000" algn="tl" rotWithShape="0">
                    <a:prstClr val="black"/>
                  </a:outerShdw>
                </a:effectLst>
                <a:latin typeface="Cambria" panose="02040503050406030204" pitchFamily="18" charset="0"/>
              </a:rPr>
              <a:t>NOTHING WE DO CAN CHANGE OR ALTER GOD’S WORD!</a:t>
            </a:r>
          </a:p>
        </p:txBody>
      </p:sp>
    </p:spTree>
    <p:extLst>
      <p:ext uri="{BB962C8B-B14F-4D97-AF65-F5344CB8AC3E}">
        <p14:creationId xmlns:p14="http://schemas.microsoft.com/office/powerpoint/2010/main" val="3330290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txDef>
      <a:spPr>
        <a:noFill/>
      </a:spPr>
      <a:bodyPr wrap="square" numCol="2" spcCol="1097280" rtlCol="0">
        <a:spAutoFit/>
      </a:bodyPr>
      <a:lstStyle>
        <a:defPPr>
          <a:defRPr sz="3200" b="1" dirty="0" smtClean="0">
            <a:solidFill>
              <a:schemeClr val="bg1"/>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10437</TotalTime>
  <Words>999</Words>
  <Application>Microsoft Office PowerPoint</Application>
  <PresentationFormat>On-screen Show (4:3)</PresentationFormat>
  <Paragraphs>63</Paragraphs>
  <Slides>7</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7</vt:i4>
      </vt:variant>
    </vt:vector>
  </HeadingPairs>
  <TitlesOfParts>
    <vt:vector size="17" baseType="lpstr">
      <vt:lpstr>Arial</vt:lpstr>
      <vt:lpstr>Calibri</vt:lpstr>
      <vt:lpstr>Cambria</vt:lpstr>
      <vt:lpstr>Consolas</vt:lpstr>
      <vt:lpstr>Corbel</vt:lpstr>
      <vt:lpstr>Wingdings</vt:lpstr>
      <vt:lpstr>Wingdings 2</vt:lpstr>
      <vt:lpstr>Wingdings 3</vt:lpstr>
      <vt:lpstr>Office Theme</vt:lpstr>
      <vt:lpstr>1_Metro</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Godly Insights On  Interpersonal Relationships</dc:title>
  <dc:creator>EastView</dc:creator>
  <cp:lastModifiedBy>Michael Wilson</cp:lastModifiedBy>
  <cp:revision>670</cp:revision>
  <dcterms:created xsi:type="dcterms:W3CDTF">2008-10-02T15:01:59Z</dcterms:created>
  <dcterms:modified xsi:type="dcterms:W3CDTF">2020-03-01T19:58:22Z</dcterms:modified>
</cp:coreProperties>
</file>