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 id="2147484008" r:id="rId2"/>
    <p:sldMasterId id="2147484021" r:id="rId3"/>
  </p:sldMasterIdLst>
  <p:notesMasterIdLst>
    <p:notesMasterId r:id="rId28"/>
  </p:notesMasterIdLst>
  <p:sldIdLst>
    <p:sldId id="1267" r:id="rId4"/>
    <p:sldId id="1157" r:id="rId5"/>
    <p:sldId id="1271" r:id="rId6"/>
    <p:sldId id="1270" r:id="rId7"/>
    <p:sldId id="1239" r:id="rId8"/>
    <p:sldId id="1240" r:id="rId9"/>
    <p:sldId id="1242" r:id="rId10"/>
    <p:sldId id="1243" r:id="rId11"/>
    <p:sldId id="1244" r:id="rId12"/>
    <p:sldId id="1246" r:id="rId13"/>
    <p:sldId id="1247" r:id="rId14"/>
    <p:sldId id="1249" r:id="rId15"/>
    <p:sldId id="1250" r:id="rId16"/>
    <p:sldId id="1252" r:id="rId17"/>
    <p:sldId id="1254" r:id="rId18"/>
    <p:sldId id="1253" r:id="rId19"/>
    <p:sldId id="1256" r:id="rId20"/>
    <p:sldId id="1257" r:id="rId21"/>
    <p:sldId id="1258" r:id="rId22"/>
    <p:sldId id="1260" r:id="rId23"/>
    <p:sldId id="1261" r:id="rId24"/>
    <p:sldId id="1268" r:id="rId25"/>
    <p:sldId id="2415" r:id="rId26"/>
    <p:sldId id="1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35"/>
    <a:srgbClr val="BF3003"/>
    <a:srgbClr val="FFFF66"/>
    <a:srgbClr val="F9FFAB"/>
    <a:srgbClr val="F3FE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6F4B89-4D0A-433B-83BE-AACA68730AEE}" v="34" dt="2020-01-11T20:58:58.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99" autoAdjust="0"/>
    <p:restoredTop sz="94643" autoAdjust="0"/>
  </p:normalViewPr>
  <p:slideViewPr>
    <p:cSldViewPr>
      <p:cViewPr varScale="1">
        <p:scale>
          <a:sx n="68" d="100"/>
          <a:sy n="68" d="100"/>
        </p:scale>
        <p:origin x="9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13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B4ED85D8-41E1-451C-8920-5CC47BA484DC}"/>
    <pc:docChg chg="addSld delSld modSld delMainMaster">
      <pc:chgData name="Gary Coles" userId="836318eaa563bc91" providerId="LiveId" clId="{B4ED85D8-41E1-451C-8920-5CC47BA484DC}" dt="2020-01-10T19:04:18.725" v="33" actId="20577"/>
      <pc:docMkLst>
        <pc:docMk/>
      </pc:docMkLst>
      <pc:sldChg chg="add">
        <pc:chgData name="Gary Coles" userId="836318eaa563bc91" providerId="LiveId" clId="{B4ED85D8-41E1-451C-8920-5CC47BA484DC}" dt="2020-01-10T18:54:40.142" v="2"/>
        <pc:sldMkLst>
          <pc:docMk/>
          <pc:sldMk cId="2197319579" sldId="477"/>
        </pc:sldMkLst>
      </pc:sldChg>
      <pc:sldChg chg="del">
        <pc:chgData name="Gary Coles" userId="836318eaa563bc91" providerId="LiveId" clId="{B4ED85D8-41E1-451C-8920-5CC47BA484DC}" dt="2020-01-10T18:53:38.144" v="0" actId="47"/>
        <pc:sldMkLst>
          <pc:docMk/>
          <pc:sldMk cId="465365036" sldId="1262"/>
        </pc:sldMkLst>
      </pc:sldChg>
      <pc:sldChg chg="del">
        <pc:chgData name="Gary Coles" userId="836318eaa563bc91" providerId="LiveId" clId="{B4ED85D8-41E1-451C-8920-5CC47BA484DC}" dt="2020-01-10T18:53:38.144" v="0" actId="47"/>
        <pc:sldMkLst>
          <pc:docMk/>
          <pc:sldMk cId="3125896188" sldId="1263"/>
        </pc:sldMkLst>
      </pc:sldChg>
      <pc:sldChg chg="del">
        <pc:chgData name="Gary Coles" userId="836318eaa563bc91" providerId="LiveId" clId="{B4ED85D8-41E1-451C-8920-5CC47BA484DC}" dt="2020-01-10T18:53:38.144" v="0" actId="47"/>
        <pc:sldMkLst>
          <pc:docMk/>
          <pc:sldMk cId="2642406960" sldId="1265"/>
        </pc:sldMkLst>
      </pc:sldChg>
      <pc:sldChg chg="del">
        <pc:chgData name="Gary Coles" userId="836318eaa563bc91" providerId="LiveId" clId="{B4ED85D8-41E1-451C-8920-5CC47BA484DC}" dt="2020-01-10T18:53:40.585" v="1" actId="47"/>
        <pc:sldMkLst>
          <pc:docMk/>
          <pc:sldMk cId="1986261312" sldId="1266"/>
        </pc:sldMkLst>
      </pc:sldChg>
      <pc:sldChg chg="modSp add">
        <pc:chgData name="Gary Coles" userId="836318eaa563bc91" providerId="LiveId" clId="{B4ED85D8-41E1-451C-8920-5CC47BA484DC}" dt="2020-01-10T19:04:18.725" v="33" actId="20577"/>
        <pc:sldMkLst>
          <pc:docMk/>
          <pc:sldMk cId="3067960435" sldId="1846"/>
        </pc:sldMkLst>
        <pc:spChg chg="mod">
          <ac:chgData name="Gary Coles" userId="836318eaa563bc91" providerId="LiveId" clId="{B4ED85D8-41E1-451C-8920-5CC47BA484DC}" dt="2020-01-10T19:04:18.725" v="33" actId="20577"/>
          <ac:spMkLst>
            <pc:docMk/>
            <pc:sldMk cId="3067960435" sldId="1846"/>
            <ac:spMk id="4" creationId="{D31367B6-C8FC-47C7-BC52-8B2CEA2B6EC0}"/>
          </ac:spMkLst>
        </pc:spChg>
      </pc:sldChg>
      <pc:sldChg chg="add">
        <pc:chgData name="Gary Coles" userId="836318eaa563bc91" providerId="LiveId" clId="{B4ED85D8-41E1-451C-8920-5CC47BA484DC}" dt="2020-01-10T18:54:40.142" v="2"/>
        <pc:sldMkLst>
          <pc:docMk/>
          <pc:sldMk cId="1317005908" sldId="1847"/>
        </pc:sldMkLst>
      </pc:sldChg>
      <pc:sldChg chg="add">
        <pc:chgData name="Gary Coles" userId="836318eaa563bc91" providerId="LiveId" clId="{B4ED85D8-41E1-451C-8920-5CC47BA484DC}" dt="2020-01-10T18:54:40.142" v="2"/>
        <pc:sldMkLst>
          <pc:docMk/>
          <pc:sldMk cId="2250261432" sldId="2414"/>
        </pc:sldMkLst>
      </pc:sldChg>
      <pc:sldMasterChg chg="del delSldLayout">
        <pc:chgData name="Gary Coles" userId="836318eaa563bc91" providerId="LiveId" clId="{B4ED85D8-41E1-451C-8920-5CC47BA484DC}" dt="2020-01-10T18:53:38.144" v="0" actId="47"/>
        <pc:sldMasterMkLst>
          <pc:docMk/>
          <pc:sldMasterMk cId="3376105243" sldId="2147484034"/>
        </pc:sldMasterMkLst>
        <pc:sldLayoutChg chg="del">
          <pc:chgData name="Gary Coles" userId="836318eaa563bc91" providerId="LiveId" clId="{B4ED85D8-41E1-451C-8920-5CC47BA484DC}" dt="2020-01-10T18:53:38.144" v="0" actId="47"/>
          <pc:sldLayoutMkLst>
            <pc:docMk/>
            <pc:sldMasterMk cId="3376105243" sldId="2147484034"/>
            <pc:sldLayoutMk cId="23008191" sldId="2147484035"/>
          </pc:sldLayoutMkLst>
        </pc:sldLayoutChg>
        <pc:sldLayoutChg chg="del">
          <pc:chgData name="Gary Coles" userId="836318eaa563bc91" providerId="LiveId" clId="{B4ED85D8-41E1-451C-8920-5CC47BA484DC}" dt="2020-01-10T18:53:38.144" v="0" actId="47"/>
          <pc:sldLayoutMkLst>
            <pc:docMk/>
            <pc:sldMasterMk cId="3376105243" sldId="2147484034"/>
            <pc:sldLayoutMk cId="1180965539" sldId="2147484036"/>
          </pc:sldLayoutMkLst>
        </pc:sldLayoutChg>
        <pc:sldLayoutChg chg="del">
          <pc:chgData name="Gary Coles" userId="836318eaa563bc91" providerId="LiveId" clId="{B4ED85D8-41E1-451C-8920-5CC47BA484DC}" dt="2020-01-10T18:53:38.144" v="0" actId="47"/>
          <pc:sldLayoutMkLst>
            <pc:docMk/>
            <pc:sldMasterMk cId="3376105243" sldId="2147484034"/>
            <pc:sldLayoutMk cId="3244969870" sldId="2147484037"/>
          </pc:sldLayoutMkLst>
        </pc:sldLayoutChg>
        <pc:sldLayoutChg chg="del">
          <pc:chgData name="Gary Coles" userId="836318eaa563bc91" providerId="LiveId" clId="{B4ED85D8-41E1-451C-8920-5CC47BA484DC}" dt="2020-01-10T18:53:38.144" v="0" actId="47"/>
          <pc:sldLayoutMkLst>
            <pc:docMk/>
            <pc:sldMasterMk cId="3376105243" sldId="2147484034"/>
            <pc:sldLayoutMk cId="1550198765" sldId="2147484038"/>
          </pc:sldLayoutMkLst>
        </pc:sldLayoutChg>
        <pc:sldLayoutChg chg="del">
          <pc:chgData name="Gary Coles" userId="836318eaa563bc91" providerId="LiveId" clId="{B4ED85D8-41E1-451C-8920-5CC47BA484DC}" dt="2020-01-10T18:53:38.144" v="0" actId="47"/>
          <pc:sldLayoutMkLst>
            <pc:docMk/>
            <pc:sldMasterMk cId="3376105243" sldId="2147484034"/>
            <pc:sldLayoutMk cId="1498694882" sldId="2147484039"/>
          </pc:sldLayoutMkLst>
        </pc:sldLayoutChg>
        <pc:sldLayoutChg chg="del">
          <pc:chgData name="Gary Coles" userId="836318eaa563bc91" providerId="LiveId" clId="{B4ED85D8-41E1-451C-8920-5CC47BA484DC}" dt="2020-01-10T18:53:38.144" v="0" actId="47"/>
          <pc:sldLayoutMkLst>
            <pc:docMk/>
            <pc:sldMasterMk cId="3376105243" sldId="2147484034"/>
            <pc:sldLayoutMk cId="1547457093" sldId="2147484040"/>
          </pc:sldLayoutMkLst>
        </pc:sldLayoutChg>
        <pc:sldLayoutChg chg="del">
          <pc:chgData name="Gary Coles" userId="836318eaa563bc91" providerId="LiveId" clId="{B4ED85D8-41E1-451C-8920-5CC47BA484DC}" dt="2020-01-10T18:53:38.144" v="0" actId="47"/>
          <pc:sldLayoutMkLst>
            <pc:docMk/>
            <pc:sldMasterMk cId="3376105243" sldId="2147484034"/>
            <pc:sldLayoutMk cId="3029661930" sldId="2147484041"/>
          </pc:sldLayoutMkLst>
        </pc:sldLayoutChg>
        <pc:sldLayoutChg chg="del">
          <pc:chgData name="Gary Coles" userId="836318eaa563bc91" providerId="LiveId" clId="{B4ED85D8-41E1-451C-8920-5CC47BA484DC}" dt="2020-01-10T18:53:38.144" v="0" actId="47"/>
          <pc:sldLayoutMkLst>
            <pc:docMk/>
            <pc:sldMasterMk cId="3376105243" sldId="2147484034"/>
            <pc:sldLayoutMk cId="3435788866" sldId="2147484042"/>
          </pc:sldLayoutMkLst>
        </pc:sldLayoutChg>
        <pc:sldLayoutChg chg="del">
          <pc:chgData name="Gary Coles" userId="836318eaa563bc91" providerId="LiveId" clId="{B4ED85D8-41E1-451C-8920-5CC47BA484DC}" dt="2020-01-10T18:53:38.144" v="0" actId="47"/>
          <pc:sldLayoutMkLst>
            <pc:docMk/>
            <pc:sldMasterMk cId="3376105243" sldId="2147484034"/>
            <pc:sldLayoutMk cId="2189792897" sldId="2147484043"/>
          </pc:sldLayoutMkLst>
        </pc:sldLayoutChg>
        <pc:sldLayoutChg chg="del">
          <pc:chgData name="Gary Coles" userId="836318eaa563bc91" providerId="LiveId" clId="{B4ED85D8-41E1-451C-8920-5CC47BA484DC}" dt="2020-01-10T18:53:38.144" v="0" actId="47"/>
          <pc:sldLayoutMkLst>
            <pc:docMk/>
            <pc:sldMasterMk cId="3376105243" sldId="2147484034"/>
            <pc:sldLayoutMk cId="495037616" sldId="2147484044"/>
          </pc:sldLayoutMkLst>
        </pc:sldLayoutChg>
        <pc:sldLayoutChg chg="del">
          <pc:chgData name="Gary Coles" userId="836318eaa563bc91" providerId="LiveId" clId="{B4ED85D8-41E1-451C-8920-5CC47BA484DC}" dt="2020-01-10T18:53:38.144" v="0" actId="47"/>
          <pc:sldLayoutMkLst>
            <pc:docMk/>
            <pc:sldMasterMk cId="3376105243" sldId="2147484034"/>
            <pc:sldLayoutMk cId="3790441217" sldId="2147484045"/>
          </pc:sldLayoutMkLst>
        </pc:sldLayoutChg>
      </pc:sldMasterChg>
      <pc:sldMasterChg chg="del delSldLayout">
        <pc:chgData name="Gary Coles" userId="836318eaa563bc91" providerId="LiveId" clId="{B4ED85D8-41E1-451C-8920-5CC47BA484DC}" dt="2020-01-10T18:53:38.144" v="0" actId="47"/>
        <pc:sldMasterMkLst>
          <pc:docMk/>
          <pc:sldMasterMk cId="3799062371" sldId="2147484046"/>
        </pc:sldMasterMkLst>
        <pc:sldLayoutChg chg="del">
          <pc:chgData name="Gary Coles" userId="836318eaa563bc91" providerId="LiveId" clId="{B4ED85D8-41E1-451C-8920-5CC47BA484DC}" dt="2020-01-10T18:53:38.144" v="0" actId="47"/>
          <pc:sldLayoutMkLst>
            <pc:docMk/>
            <pc:sldMasterMk cId="3799062371" sldId="2147484046"/>
            <pc:sldLayoutMk cId="1793781020" sldId="2147484047"/>
          </pc:sldLayoutMkLst>
        </pc:sldLayoutChg>
        <pc:sldLayoutChg chg="del">
          <pc:chgData name="Gary Coles" userId="836318eaa563bc91" providerId="LiveId" clId="{B4ED85D8-41E1-451C-8920-5CC47BA484DC}" dt="2020-01-10T18:53:38.144" v="0" actId="47"/>
          <pc:sldLayoutMkLst>
            <pc:docMk/>
            <pc:sldMasterMk cId="3799062371" sldId="2147484046"/>
            <pc:sldLayoutMk cId="278523278" sldId="2147484048"/>
          </pc:sldLayoutMkLst>
        </pc:sldLayoutChg>
        <pc:sldLayoutChg chg="del">
          <pc:chgData name="Gary Coles" userId="836318eaa563bc91" providerId="LiveId" clId="{B4ED85D8-41E1-451C-8920-5CC47BA484DC}" dt="2020-01-10T18:53:38.144" v="0" actId="47"/>
          <pc:sldLayoutMkLst>
            <pc:docMk/>
            <pc:sldMasterMk cId="3799062371" sldId="2147484046"/>
            <pc:sldLayoutMk cId="2760731045" sldId="2147484049"/>
          </pc:sldLayoutMkLst>
        </pc:sldLayoutChg>
        <pc:sldLayoutChg chg="del">
          <pc:chgData name="Gary Coles" userId="836318eaa563bc91" providerId="LiveId" clId="{B4ED85D8-41E1-451C-8920-5CC47BA484DC}" dt="2020-01-10T18:53:38.144" v="0" actId="47"/>
          <pc:sldLayoutMkLst>
            <pc:docMk/>
            <pc:sldMasterMk cId="3799062371" sldId="2147484046"/>
            <pc:sldLayoutMk cId="711981616" sldId="2147484050"/>
          </pc:sldLayoutMkLst>
        </pc:sldLayoutChg>
        <pc:sldLayoutChg chg="del">
          <pc:chgData name="Gary Coles" userId="836318eaa563bc91" providerId="LiveId" clId="{B4ED85D8-41E1-451C-8920-5CC47BA484DC}" dt="2020-01-10T18:53:38.144" v="0" actId="47"/>
          <pc:sldLayoutMkLst>
            <pc:docMk/>
            <pc:sldMasterMk cId="3799062371" sldId="2147484046"/>
            <pc:sldLayoutMk cId="622641657" sldId="2147484051"/>
          </pc:sldLayoutMkLst>
        </pc:sldLayoutChg>
        <pc:sldLayoutChg chg="del">
          <pc:chgData name="Gary Coles" userId="836318eaa563bc91" providerId="LiveId" clId="{B4ED85D8-41E1-451C-8920-5CC47BA484DC}" dt="2020-01-10T18:53:38.144" v="0" actId="47"/>
          <pc:sldLayoutMkLst>
            <pc:docMk/>
            <pc:sldMasterMk cId="3799062371" sldId="2147484046"/>
            <pc:sldLayoutMk cId="1051693097" sldId="2147484052"/>
          </pc:sldLayoutMkLst>
        </pc:sldLayoutChg>
        <pc:sldLayoutChg chg="del">
          <pc:chgData name="Gary Coles" userId="836318eaa563bc91" providerId="LiveId" clId="{B4ED85D8-41E1-451C-8920-5CC47BA484DC}" dt="2020-01-10T18:53:38.144" v="0" actId="47"/>
          <pc:sldLayoutMkLst>
            <pc:docMk/>
            <pc:sldMasterMk cId="3799062371" sldId="2147484046"/>
            <pc:sldLayoutMk cId="2956872699" sldId="2147484053"/>
          </pc:sldLayoutMkLst>
        </pc:sldLayoutChg>
        <pc:sldLayoutChg chg="del">
          <pc:chgData name="Gary Coles" userId="836318eaa563bc91" providerId="LiveId" clId="{B4ED85D8-41E1-451C-8920-5CC47BA484DC}" dt="2020-01-10T18:53:38.144" v="0" actId="47"/>
          <pc:sldLayoutMkLst>
            <pc:docMk/>
            <pc:sldMasterMk cId="3799062371" sldId="2147484046"/>
            <pc:sldLayoutMk cId="3668074870" sldId="2147484054"/>
          </pc:sldLayoutMkLst>
        </pc:sldLayoutChg>
        <pc:sldLayoutChg chg="del">
          <pc:chgData name="Gary Coles" userId="836318eaa563bc91" providerId="LiveId" clId="{B4ED85D8-41E1-451C-8920-5CC47BA484DC}" dt="2020-01-10T18:53:38.144" v="0" actId="47"/>
          <pc:sldLayoutMkLst>
            <pc:docMk/>
            <pc:sldMasterMk cId="3799062371" sldId="2147484046"/>
            <pc:sldLayoutMk cId="2373932017" sldId="2147484055"/>
          </pc:sldLayoutMkLst>
        </pc:sldLayoutChg>
        <pc:sldLayoutChg chg="del">
          <pc:chgData name="Gary Coles" userId="836318eaa563bc91" providerId="LiveId" clId="{B4ED85D8-41E1-451C-8920-5CC47BA484DC}" dt="2020-01-10T18:53:38.144" v="0" actId="47"/>
          <pc:sldLayoutMkLst>
            <pc:docMk/>
            <pc:sldMasterMk cId="3799062371" sldId="2147484046"/>
            <pc:sldLayoutMk cId="2726189243" sldId="2147484056"/>
          </pc:sldLayoutMkLst>
        </pc:sldLayoutChg>
        <pc:sldLayoutChg chg="del">
          <pc:chgData name="Gary Coles" userId="836318eaa563bc91" providerId="LiveId" clId="{B4ED85D8-41E1-451C-8920-5CC47BA484DC}" dt="2020-01-10T18:53:38.144" v="0" actId="47"/>
          <pc:sldLayoutMkLst>
            <pc:docMk/>
            <pc:sldMasterMk cId="3799062371" sldId="2147484046"/>
            <pc:sldLayoutMk cId="2147606197" sldId="2147484057"/>
          </pc:sldLayoutMkLst>
        </pc:sldLayoutChg>
      </pc:sldMasterChg>
      <pc:sldMasterChg chg="del delSldLayout">
        <pc:chgData name="Gary Coles" userId="836318eaa563bc91" providerId="LiveId" clId="{B4ED85D8-41E1-451C-8920-5CC47BA484DC}" dt="2020-01-10T18:53:40.585" v="1" actId="47"/>
        <pc:sldMasterMkLst>
          <pc:docMk/>
          <pc:sldMasterMk cId="3985735345" sldId="2147484058"/>
        </pc:sldMasterMkLst>
        <pc:sldLayoutChg chg="del">
          <pc:chgData name="Gary Coles" userId="836318eaa563bc91" providerId="LiveId" clId="{B4ED85D8-41E1-451C-8920-5CC47BA484DC}" dt="2020-01-10T18:53:40.585" v="1" actId="47"/>
          <pc:sldLayoutMkLst>
            <pc:docMk/>
            <pc:sldMasterMk cId="3985735345" sldId="2147484058"/>
            <pc:sldLayoutMk cId="813033674" sldId="2147484059"/>
          </pc:sldLayoutMkLst>
        </pc:sldLayoutChg>
        <pc:sldLayoutChg chg="del">
          <pc:chgData name="Gary Coles" userId="836318eaa563bc91" providerId="LiveId" clId="{B4ED85D8-41E1-451C-8920-5CC47BA484DC}" dt="2020-01-10T18:53:40.585" v="1" actId="47"/>
          <pc:sldLayoutMkLst>
            <pc:docMk/>
            <pc:sldMasterMk cId="3985735345" sldId="2147484058"/>
            <pc:sldLayoutMk cId="2679301157" sldId="2147484060"/>
          </pc:sldLayoutMkLst>
        </pc:sldLayoutChg>
        <pc:sldLayoutChg chg="del">
          <pc:chgData name="Gary Coles" userId="836318eaa563bc91" providerId="LiveId" clId="{B4ED85D8-41E1-451C-8920-5CC47BA484DC}" dt="2020-01-10T18:53:40.585" v="1" actId="47"/>
          <pc:sldLayoutMkLst>
            <pc:docMk/>
            <pc:sldMasterMk cId="3985735345" sldId="2147484058"/>
            <pc:sldLayoutMk cId="1107064488" sldId="2147484061"/>
          </pc:sldLayoutMkLst>
        </pc:sldLayoutChg>
        <pc:sldLayoutChg chg="del">
          <pc:chgData name="Gary Coles" userId="836318eaa563bc91" providerId="LiveId" clId="{B4ED85D8-41E1-451C-8920-5CC47BA484DC}" dt="2020-01-10T18:53:40.585" v="1" actId="47"/>
          <pc:sldLayoutMkLst>
            <pc:docMk/>
            <pc:sldMasterMk cId="3985735345" sldId="2147484058"/>
            <pc:sldLayoutMk cId="1420235864" sldId="2147484062"/>
          </pc:sldLayoutMkLst>
        </pc:sldLayoutChg>
        <pc:sldLayoutChg chg="del">
          <pc:chgData name="Gary Coles" userId="836318eaa563bc91" providerId="LiveId" clId="{B4ED85D8-41E1-451C-8920-5CC47BA484DC}" dt="2020-01-10T18:53:40.585" v="1" actId="47"/>
          <pc:sldLayoutMkLst>
            <pc:docMk/>
            <pc:sldMasterMk cId="3985735345" sldId="2147484058"/>
            <pc:sldLayoutMk cId="3637699532" sldId="2147484063"/>
          </pc:sldLayoutMkLst>
        </pc:sldLayoutChg>
        <pc:sldLayoutChg chg="del">
          <pc:chgData name="Gary Coles" userId="836318eaa563bc91" providerId="LiveId" clId="{B4ED85D8-41E1-451C-8920-5CC47BA484DC}" dt="2020-01-10T18:53:40.585" v="1" actId="47"/>
          <pc:sldLayoutMkLst>
            <pc:docMk/>
            <pc:sldMasterMk cId="3985735345" sldId="2147484058"/>
            <pc:sldLayoutMk cId="967592083" sldId="2147484064"/>
          </pc:sldLayoutMkLst>
        </pc:sldLayoutChg>
        <pc:sldLayoutChg chg="del">
          <pc:chgData name="Gary Coles" userId="836318eaa563bc91" providerId="LiveId" clId="{B4ED85D8-41E1-451C-8920-5CC47BA484DC}" dt="2020-01-10T18:53:40.585" v="1" actId="47"/>
          <pc:sldLayoutMkLst>
            <pc:docMk/>
            <pc:sldMasterMk cId="3985735345" sldId="2147484058"/>
            <pc:sldLayoutMk cId="557337574" sldId="2147484065"/>
          </pc:sldLayoutMkLst>
        </pc:sldLayoutChg>
        <pc:sldLayoutChg chg="del">
          <pc:chgData name="Gary Coles" userId="836318eaa563bc91" providerId="LiveId" clId="{B4ED85D8-41E1-451C-8920-5CC47BA484DC}" dt="2020-01-10T18:53:40.585" v="1" actId="47"/>
          <pc:sldLayoutMkLst>
            <pc:docMk/>
            <pc:sldMasterMk cId="3985735345" sldId="2147484058"/>
            <pc:sldLayoutMk cId="2504253486" sldId="2147484066"/>
          </pc:sldLayoutMkLst>
        </pc:sldLayoutChg>
        <pc:sldLayoutChg chg="del">
          <pc:chgData name="Gary Coles" userId="836318eaa563bc91" providerId="LiveId" clId="{B4ED85D8-41E1-451C-8920-5CC47BA484DC}" dt="2020-01-10T18:53:40.585" v="1" actId="47"/>
          <pc:sldLayoutMkLst>
            <pc:docMk/>
            <pc:sldMasterMk cId="3985735345" sldId="2147484058"/>
            <pc:sldLayoutMk cId="1986909848" sldId="2147484067"/>
          </pc:sldLayoutMkLst>
        </pc:sldLayoutChg>
        <pc:sldLayoutChg chg="del">
          <pc:chgData name="Gary Coles" userId="836318eaa563bc91" providerId="LiveId" clId="{B4ED85D8-41E1-451C-8920-5CC47BA484DC}" dt="2020-01-10T18:53:40.585" v="1" actId="47"/>
          <pc:sldLayoutMkLst>
            <pc:docMk/>
            <pc:sldMasterMk cId="3985735345" sldId="2147484058"/>
            <pc:sldLayoutMk cId="2885244" sldId="2147484068"/>
          </pc:sldLayoutMkLst>
        </pc:sldLayoutChg>
        <pc:sldLayoutChg chg="del">
          <pc:chgData name="Gary Coles" userId="836318eaa563bc91" providerId="LiveId" clId="{B4ED85D8-41E1-451C-8920-5CC47BA484DC}" dt="2020-01-10T18:53:40.585" v="1" actId="47"/>
          <pc:sldLayoutMkLst>
            <pc:docMk/>
            <pc:sldMasterMk cId="3985735345" sldId="2147484058"/>
            <pc:sldLayoutMk cId="1690007286" sldId="2147484069"/>
          </pc:sldLayoutMkLst>
        </pc:sldLayoutChg>
      </pc:sldMasterChg>
    </pc:docChg>
  </pc:docChgLst>
  <pc:docChgLst>
    <pc:chgData name="Gary Coles" userId="836318eaa563bc91" providerId="LiveId" clId="{546F4B89-4D0A-433B-83BE-AACA68730AEE}"/>
    <pc:docChg chg="addSld modSld">
      <pc:chgData name="Gary Coles" userId="836318eaa563bc91" providerId="LiveId" clId="{546F4B89-4D0A-433B-83BE-AACA68730AEE}" dt="2020-01-11T20:59:14.251" v="171" actId="1076"/>
      <pc:docMkLst>
        <pc:docMk/>
      </pc:docMkLst>
      <pc:sldChg chg="modTransition">
        <pc:chgData name="Gary Coles" userId="836318eaa563bc91" providerId="LiveId" clId="{546F4B89-4D0A-433B-83BE-AACA68730AEE}" dt="2020-01-11T20:49:36.850" v="0"/>
        <pc:sldMkLst>
          <pc:docMk/>
          <pc:sldMk cId="3284283352" sldId="1267"/>
        </pc:sldMkLst>
      </pc:sldChg>
      <pc:sldChg chg="addSp modSp add">
        <pc:chgData name="Gary Coles" userId="836318eaa563bc91" providerId="LiveId" clId="{546F4B89-4D0A-433B-83BE-AACA68730AEE}" dt="2020-01-11T20:59:14.251" v="171" actId="1076"/>
        <pc:sldMkLst>
          <pc:docMk/>
          <pc:sldMk cId="1209861611" sldId="2415"/>
        </pc:sldMkLst>
        <pc:spChg chg="add mod">
          <ac:chgData name="Gary Coles" userId="836318eaa563bc91" providerId="LiveId" clId="{546F4B89-4D0A-433B-83BE-AACA68730AEE}" dt="2020-01-11T20:55:21.549" v="137" actId="114"/>
          <ac:spMkLst>
            <pc:docMk/>
            <pc:sldMk cId="1209861611" sldId="2415"/>
            <ac:spMk id="2" creationId="{5B7D0416-0102-4D4D-BCA7-97F47F4E6CB8}"/>
          </ac:spMkLst>
        </pc:spChg>
        <pc:spChg chg="mod">
          <ac:chgData name="Gary Coles" userId="836318eaa563bc91" providerId="LiveId" clId="{546F4B89-4D0A-433B-83BE-AACA68730AEE}" dt="2020-01-11T20:59:14.251" v="171" actId="1076"/>
          <ac:spMkLst>
            <pc:docMk/>
            <pc:sldMk cId="1209861611" sldId="2415"/>
            <ac:spMk id="6" creationId="{00000000-0000-0000-0000-000000000000}"/>
          </ac:spMkLst>
        </pc:spChg>
        <pc:spChg chg="mod">
          <ac:chgData name="Gary Coles" userId="836318eaa563bc91" providerId="LiveId" clId="{546F4B89-4D0A-433B-83BE-AACA68730AEE}" dt="2020-01-11T20:54:40.812" v="136" actId="20577"/>
          <ac:spMkLst>
            <pc:docMk/>
            <pc:sldMk cId="1209861611" sldId="2415"/>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6DA61-D729-4B75-A525-FC9ADB8558C0}" type="datetimeFigureOut">
              <a:rPr lang="en-US" smtClean="0"/>
              <a:pPr/>
              <a:t>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B272E1-E557-45DB-8B83-156914B78C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3</a:t>
            </a:fld>
            <a:endParaRPr lang="en-US"/>
          </a:p>
        </p:txBody>
      </p:sp>
    </p:spTree>
    <p:extLst>
      <p:ext uri="{BB962C8B-B14F-4D97-AF65-F5344CB8AC3E}">
        <p14:creationId xmlns:p14="http://schemas.microsoft.com/office/powerpoint/2010/main" val="3338318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22</a:t>
            </a:fld>
            <a:endParaRPr lang="en-US"/>
          </a:p>
        </p:txBody>
      </p:sp>
    </p:spTree>
    <p:extLst>
      <p:ext uri="{BB962C8B-B14F-4D97-AF65-F5344CB8AC3E}">
        <p14:creationId xmlns:p14="http://schemas.microsoft.com/office/powerpoint/2010/main" val="438417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23</a:t>
            </a:fld>
            <a:endParaRPr lang="en-US"/>
          </a:p>
        </p:txBody>
      </p:sp>
    </p:spTree>
    <p:extLst>
      <p:ext uri="{BB962C8B-B14F-4D97-AF65-F5344CB8AC3E}">
        <p14:creationId xmlns:p14="http://schemas.microsoft.com/office/powerpoint/2010/main" val="3497537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4</a:t>
            </a:fld>
            <a:endParaRPr lang="en-US"/>
          </a:p>
        </p:txBody>
      </p:sp>
    </p:spTree>
    <p:extLst>
      <p:ext uri="{BB962C8B-B14F-4D97-AF65-F5344CB8AC3E}">
        <p14:creationId xmlns:p14="http://schemas.microsoft.com/office/powerpoint/2010/main" val="335282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272E1-E557-45DB-8B83-156914B78C7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939DEE7-57A0-497F-9ACA-D1E524FA91C4}" type="datetimeFigureOut">
              <a:rPr lang="en-US" smtClean="0"/>
              <a:pPr/>
              <a:t>1/11/2020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76B7BD5-5CB2-4A8D-AFC9-581A3182786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39DEE7-57A0-497F-9ACA-D1E524FA91C4}"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B7BD5-5CB2-4A8D-AFC9-581A3182786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939DEE7-57A0-497F-9ACA-D1E524FA91C4}" type="datetimeFigureOut">
              <a:rPr lang="en-US" smtClean="0"/>
              <a:pPr/>
              <a:t>1/11/2020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76B7BD5-5CB2-4A8D-AFC9-581A31827861}"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6.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39DEE7-57A0-497F-9ACA-D1E524FA91C4}" type="datetimeFigureOut">
              <a:rPr lang="en-US" smtClean="0"/>
              <a:pPr/>
              <a:t>1/11/2020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76B7BD5-5CB2-4A8D-AFC9-581A318278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ransition>
    <p:fad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 y="3048"/>
            <a:ext cx="9150096" cy="6854952"/>
          </a:xfrm>
          <a:prstGeom prst="rect">
            <a:avLst/>
          </a:prstGeom>
        </p:spPr>
      </p:pic>
    </p:spTree>
    <p:extLst>
      <p:ext uri="{BB962C8B-B14F-4D97-AF65-F5344CB8AC3E}">
        <p14:creationId xmlns:p14="http://schemas.microsoft.com/office/powerpoint/2010/main" val="3284283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765250"/>
            <a:ext cx="9152938" cy="5245150"/>
          </a:xfrm>
          <a:prstGeom prst="rect">
            <a:avLst/>
          </a:prstGeom>
          <a:noFill/>
        </p:spPr>
      </p:pic>
      <p:sp>
        <p:nvSpPr>
          <p:cNvPr id="5" name="TextBox 4"/>
          <p:cNvSpPr txBox="1"/>
          <p:nvPr/>
        </p:nvSpPr>
        <p:spPr>
          <a:xfrm>
            <a:off x="0" y="152400"/>
            <a:ext cx="9144000" cy="707886"/>
          </a:xfrm>
          <a:prstGeom prst="rect">
            <a:avLst/>
          </a:prstGeom>
          <a:noFill/>
        </p:spPr>
        <p:txBody>
          <a:bodyPr wrap="square" rtlCol="0">
            <a:spAutoFit/>
          </a:bodyPr>
          <a:lstStyle/>
          <a:p>
            <a:r>
              <a:rPr lang="en-US" sz="4000" b="1" i="1" dirty="0">
                <a:latin typeface="Bell MT" pitchFamily="18" charset="0"/>
              </a:rPr>
              <a:t> </a:t>
            </a:r>
          </a:p>
        </p:txBody>
      </p:sp>
      <p:sp>
        <p:nvSpPr>
          <p:cNvPr id="6" name="Vertical Scroll 5"/>
          <p:cNvSpPr/>
          <p:nvPr/>
        </p:nvSpPr>
        <p:spPr>
          <a:xfrm>
            <a:off x="1257300" y="2819400"/>
            <a:ext cx="6629400" cy="2895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“But if we walk in the light as He Himself is in the light, we have fellowship with one another, and the blood of Jesus His Son cleanses us from all sin.” </a:t>
            </a:r>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- 1  John 1:7</a:t>
            </a:r>
          </a:p>
        </p:txBody>
      </p:sp>
      <p:sp>
        <p:nvSpPr>
          <p:cNvPr id="7" name="TextBox 6"/>
          <p:cNvSpPr txBox="1"/>
          <p:nvPr/>
        </p:nvSpPr>
        <p:spPr>
          <a:xfrm>
            <a:off x="114300" y="206261"/>
            <a:ext cx="8915400" cy="1308050"/>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ASSOCIATES: </a:t>
            </a:r>
            <a:r>
              <a:rPr lang="en-US" sz="3900" b="1" i="1" dirty="0">
                <a:latin typeface="Cambria" panose="02040503050406030204" pitchFamily="18" charset="0"/>
              </a:rPr>
              <a:t>Fellowship With Christ &amp; 	                    Fellow Christians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752600"/>
            <a:ext cx="9152938" cy="5257800"/>
          </a:xfrm>
          <a:prstGeom prst="rect">
            <a:avLst/>
          </a:prstGeom>
          <a:noFill/>
        </p:spPr>
      </p:pic>
      <p:sp>
        <p:nvSpPr>
          <p:cNvPr id="6" name="Vertical Scroll 5"/>
          <p:cNvSpPr/>
          <p:nvPr/>
        </p:nvSpPr>
        <p:spPr>
          <a:xfrm>
            <a:off x="1838325" y="2971800"/>
            <a:ext cx="5467350" cy="2133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Do not be deceived: "Bad company corrupts good morals.“</a:t>
            </a:r>
          </a:p>
          <a:p>
            <a:pPr algn="r"/>
            <a:r>
              <a:rPr lang="en-US" sz="2600" i="1" dirty="0">
                <a:solidFill>
                  <a:schemeClr val="bg1"/>
                </a:solidFill>
                <a:latin typeface="Calibri" panose="020F0502020204030204" pitchFamily="34" charset="0"/>
              </a:rPr>
              <a:t>                         </a:t>
            </a:r>
            <a:r>
              <a:rPr lang="en-US" sz="2000" i="1" dirty="0">
                <a:solidFill>
                  <a:schemeClr val="bg1"/>
                </a:solidFill>
                <a:latin typeface="Calibri" panose="020F0502020204030204" pitchFamily="34" charset="0"/>
              </a:rPr>
              <a:t>- 1 Corinthians 15:33</a:t>
            </a:r>
          </a:p>
        </p:txBody>
      </p:sp>
      <p:sp>
        <p:nvSpPr>
          <p:cNvPr id="7" name="TextBox 6"/>
          <p:cNvSpPr txBox="1"/>
          <p:nvPr/>
        </p:nvSpPr>
        <p:spPr>
          <a:xfrm>
            <a:off x="114300" y="206261"/>
            <a:ext cx="8915400" cy="1308050"/>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ASSOCIATES: </a:t>
            </a:r>
            <a:r>
              <a:rPr lang="en-US" sz="3900" b="1" i="1" dirty="0">
                <a:latin typeface="Cambria" panose="02040503050406030204" pitchFamily="18" charset="0"/>
              </a:rPr>
              <a:t>Fellowship With Christ &amp; 	                    Fellow Christians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1524000" y="2286000"/>
            <a:ext cx="6096000" cy="30480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“But I want you to understand that the head of every man is Christ, the head of a wife is her husband, and the head of Christ is God.” </a:t>
            </a:r>
          </a:p>
          <a:p>
            <a:pPr algn="r"/>
            <a:r>
              <a:rPr lang="en-US" sz="2600" i="1" dirty="0">
                <a:solidFill>
                  <a:schemeClr val="bg1"/>
                </a:solidFill>
                <a:latin typeface="Calibri" panose="020F0502020204030204" pitchFamily="34" charset="0"/>
              </a:rPr>
              <a:t>                         </a:t>
            </a:r>
            <a:r>
              <a:rPr lang="en-US" sz="2000" i="1" dirty="0">
                <a:solidFill>
                  <a:schemeClr val="bg1"/>
                </a:solidFill>
                <a:latin typeface="Calibri" panose="020F0502020204030204" pitchFamily="34" charset="0"/>
              </a:rPr>
              <a:t>- 1 Corinthians 11:3-4</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THE BOSS: </a:t>
            </a:r>
            <a:r>
              <a:rPr lang="en-US" sz="3900" b="1" i="1" dirty="0">
                <a:latin typeface="Cambria" panose="02040503050406030204" pitchFamily="18" charset="0"/>
              </a:rPr>
              <a:t>God &amp; Christ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381000" y="1981200"/>
            <a:ext cx="7924800" cy="38481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“So that at the name of Jesus every knee should bow, in heaven and on earth and under the earth, </a:t>
            </a:r>
            <a:r>
              <a:rPr lang="en-US" sz="2600" i="1" u="sng" dirty="0">
                <a:solidFill>
                  <a:schemeClr val="bg1"/>
                </a:solidFill>
                <a:latin typeface="Calibri" panose="020F0502020204030204" pitchFamily="34" charset="0"/>
              </a:rPr>
              <a:t>and every tongue confess that Jesus Christ is Lord</a:t>
            </a:r>
            <a:r>
              <a:rPr lang="en-US" sz="2600" i="1" dirty="0">
                <a:solidFill>
                  <a:schemeClr val="bg1"/>
                </a:solidFill>
                <a:latin typeface="Calibri" panose="020F0502020204030204" pitchFamily="34" charset="0"/>
              </a:rPr>
              <a:t>, to the glory of God the Father.”</a:t>
            </a: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Philippians 2:10-11</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THE BOSS: </a:t>
            </a:r>
            <a:r>
              <a:rPr lang="en-US" sz="3900" b="1" i="1" dirty="0">
                <a:latin typeface="Cambria" panose="02040503050406030204" pitchFamily="18" charset="0"/>
              </a:rPr>
              <a:t>God &amp; Christ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1504950" y="2590800"/>
            <a:ext cx="6134100" cy="2514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“Set your minds on things that are above, not on things that are on earth. For you have died, and your life is hidden with Christ in God.” </a:t>
            </a:r>
          </a:p>
          <a:p>
            <a:pPr algn="just"/>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Colossians 3:2-3 </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FOCUS: </a:t>
            </a:r>
            <a:r>
              <a:rPr lang="en-US" sz="3900" b="1" i="1" dirty="0">
                <a:latin typeface="Cambria" panose="02040503050406030204" pitchFamily="18" charset="0"/>
              </a:rPr>
              <a:t>Overcome Self &amp; The World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1295400" y="2362200"/>
            <a:ext cx="6553200" cy="35052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“He who overcomes shall thus be clothed in white garments; and I will not erase his name from the book of life, and I will confess his name before My Father, and before His angels.”</a:t>
            </a:r>
            <a:endParaRPr lang="en-US" sz="2600" i="1" dirty="0">
              <a:solidFill>
                <a:schemeClr val="bg1"/>
              </a:solidFill>
              <a:latin typeface="Arial Rounded MT Bold" pitchFamily="34" charset="0"/>
            </a:endParaRPr>
          </a:p>
          <a:p>
            <a:pPr algn="r"/>
            <a:r>
              <a:rPr lang="en-US" sz="2600" i="1" dirty="0">
                <a:solidFill>
                  <a:schemeClr val="bg1"/>
                </a:solidFill>
                <a:latin typeface="Calibri" panose="020F0502020204030204" pitchFamily="34" charset="0"/>
              </a:rPr>
              <a:t>                         - Revelation 3:5</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FOCUS: </a:t>
            </a:r>
            <a:r>
              <a:rPr lang="en-US" sz="3900" b="1" i="1" dirty="0">
                <a:latin typeface="Cambria" panose="02040503050406030204" pitchFamily="18" charset="0"/>
              </a:rPr>
              <a:t>Overcome Self &amp; The World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84730" y="2057400"/>
            <a:ext cx="8915400" cy="41148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endParaRPr lang="en-US" sz="2600" i="1" dirty="0">
              <a:solidFill>
                <a:schemeClr val="bg1"/>
              </a:solidFill>
              <a:latin typeface="Calibri" panose="020F0502020204030204" pitchFamily="34" charset="0"/>
            </a:endParaRPr>
          </a:p>
          <a:p>
            <a:pPr algn="just"/>
            <a:r>
              <a:rPr lang="en-US" sz="2600" i="1" dirty="0">
                <a:solidFill>
                  <a:schemeClr val="bg1"/>
                </a:solidFill>
                <a:latin typeface="Calibri" panose="020F0502020204030204" pitchFamily="34" charset="0"/>
              </a:rPr>
              <a:t>“Do not love the world or the things in the world. If anyone loves the world, the love of the Father is not in him. For all that is in the world— the desires of the flesh and the desires of the eyes and pride in possessions—is not from the Father but is from the world. And the world is passing away along with its desires, but whoever does the will of God abides forever.” </a:t>
            </a: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- 1 John 2:15-17</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FOCUS: </a:t>
            </a:r>
            <a:r>
              <a:rPr lang="en-US" sz="3900" b="1" i="1" dirty="0">
                <a:latin typeface="Cambria" panose="02040503050406030204" pitchFamily="18" charset="0"/>
              </a:rPr>
              <a:t>Overcome Self &amp; The World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2095500" y="2628900"/>
            <a:ext cx="4953000" cy="25527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The fruit of the righteous is a tree of life, And he who is wise wins souls. </a:t>
            </a:r>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Proverbs 11:30</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800" b="1" dirty="0">
                <a:solidFill>
                  <a:srgbClr val="FFFF00"/>
                </a:solidFill>
                <a:latin typeface="Cambria" panose="02040503050406030204" pitchFamily="18" charset="0"/>
              </a:rPr>
              <a:t>ADVERTISING: </a:t>
            </a:r>
            <a:r>
              <a:rPr lang="en-US" sz="3800" b="1" i="1" dirty="0">
                <a:latin typeface="Cambria" panose="02040503050406030204" pitchFamily="18" charset="0"/>
              </a:rPr>
              <a:t>Winning Souls For Jesus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533400" y="1981200"/>
            <a:ext cx="8077200" cy="4038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“In the same way, you wives, be submissive to your own husbands so that even if any of them are disobedient to the word, they may be won without a word by the behavior of their wives, as they observe your chaste and respectful behavior.</a:t>
            </a:r>
          </a:p>
          <a:p>
            <a:pPr algn="just"/>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600" i="1" dirty="0">
                <a:solidFill>
                  <a:schemeClr val="bg1"/>
                </a:solidFill>
                <a:latin typeface="Calibri" panose="020F0502020204030204" pitchFamily="34" charset="0"/>
              </a:rPr>
              <a:t>- 1 Peter 3:1-2</a:t>
            </a:r>
          </a:p>
        </p:txBody>
      </p:sp>
      <p:sp>
        <p:nvSpPr>
          <p:cNvPr id="8" name="TextBox 7"/>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800" b="1" dirty="0">
                <a:solidFill>
                  <a:srgbClr val="FFFF00"/>
                </a:solidFill>
                <a:latin typeface="Cambria" panose="02040503050406030204" pitchFamily="18" charset="0"/>
              </a:rPr>
              <a:t>ADVERTISING: </a:t>
            </a:r>
            <a:r>
              <a:rPr lang="en-US" sz="3800" b="1" i="1" dirty="0">
                <a:latin typeface="Cambria" panose="02040503050406030204" pitchFamily="18" charset="0"/>
              </a:rPr>
              <a:t>Winning Souls For Jesus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914400" y="1752600"/>
            <a:ext cx="7315200" cy="4038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“Go therefore and make disciples of all nations, baptizing them in the name of the Father and of the Son and of the Holy Spirit, teaching them to observe all that I have commanded you. And behold, I am with you always, to the end of the age." </a:t>
            </a:r>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Matthew 28:19-20</a:t>
            </a:r>
          </a:p>
        </p:txBody>
      </p:sp>
      <p:sp>
        <p:nvSpPr>
          <p:cNvPr id="7" name="TextBox 6"/>
          <p:cNvSpPr txBox="1"/>
          <p:nvPr/>
        </p:nvSpPr>
        <p:spPr>
          <a:xfrm>
            <a:off x="114300" y="206261"/>
            <a:ext cx="8915400" cy="707886"/>
          </a:xfrm>
          <a:prstGeom prst="rect">
            <a:avLst/>
          </a:prstGeom>
          <a:noFill/>
        </p:spPr>
        <p:txBody>
          <a:bodyPr wrap="square" rtlCol="0">
            <a:spAutoFit/>
          </a:bodyPr>
          <a:lstStyle/>
          <a:p>
            <a:r>
              <a:rPr lang="en-US" sz="4000" b="1" i="1" dirty="0">
                <a:latin typeface="Bell MT" pitchFamily="18" charset="0"/>
              </a:rPr>
              <a:t> </a:t>
            </a:r>
            <a:r>
              <a:rPr lang="en-US" sz="3800" b="1" dirty="0">
                <a:solidFill>
                  <a:srgbClr val="FFFF00"/>
                </a:solidFill>
                <a:latin typeface="Cambria" panose="02040503050406030204" pitchFamily="18" charset="0"/>
              </a:rPr>
              <a:t>ADVERTISING: </a:t>
            </a:r>
            <a:r>
              <a:rPr lang="en-US" sz="3800" b="1" i="1" dirty="0">
                <a:latin typeface="Cambria" panose="02040503050406030204" pitchFamily="18" charset="0"/>
              </a:rPr>
              <a:t>Winning Souls For Jesus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143000"/>
            <a:ext cx="9152938" cy="5867400"/>
          </a:xfrm>
          <a:prstGeom prst="rect">
            <a:avLst/>
          </a:prstGeom>
          <a:noFill/>
        </p:spPr>
      </p:pic>
      <p:sp>
        <p:nvSpPr>
          <p:cNvPr id="5" name="TextBox 4"/>
          <p:cNvSpPr txBox="1"/>
          <p:nvPr/>
        </p:nvSpPr>
        <p:spPr>
          <a:xfrm>
            <a:off x="0" y="152400"/>
            <a:ext cx="8915400" cy="707886"/>
          </a:xfrm>
          <a:prstGeom prst="rect">
            <a:avLst/>
          </a:prstGeom>
          <a:noFill/>
        </p:spPr>
        <p:txBody>
          <a:bodyPr wrap="square" rtlCol="0">
            <a:spAutoFit/>
          </a:bodyPr>
          <a:lstStyle/>
          <a:p>
            <a:r>
              <a:rPr lang="en-US" sz="4000" b="1" i="1" dirty="0">
                <a:latin typeface="Bell MT" pitchFamily="18" charset="0"/>
              </a:rPr>
              <a:t> </a:t>
            </a:r>
            <a:r>
              <a:rPr lang="en-US" sz="4000" b="1" dirty="0">
                <a:solidFill>
                  <a:srgbClr val="FFFF00"/>
                </a:solidFill>
                <a:latin typeface="Cambria" panose="02040503050406030204" pitchFamily="18" charset="0"/>
              </a:rPr>
              <a:t>Getting Hired: </a:t>
            </a:r>
            <a:r>
              <a:rPr lang="en-US" sz="4000" b="1" i="1" dirty="0">
                <a:latin typeface="Cambria" panose="02040503050406030204" pitchFamily="18" charset="0"/>
              </a:rPr>
              <a:t>Faith &amp; Obedience</a:t>
            </a:r>
          </a:p>
        </p:txBody>
      </p:sp>
      <p:sp>
        <p:nvSpPr>
          <p:cNvPr id="6" name="Vertical Scroll 5"/>
          <p:cNvSpPr/>
          <p:nvPr/>
        </p:nvSpPr>
        <p:spPr>
          <a:xfrm>
            <a:off x="1488134" y="2286001"/>
            <a:ext cx="5939131" cy="2514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“Whoever believes and is baptized will be saved, but whoever does not believe will be condemned.”</a:t>
            </a: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Mark 16:16</a:t>
            </a:r>
          </a:p>
        </p:txBody>
      </p:sp>
      <p:sp>
        <p:nvSpPr>
          <p:cNvPr id="7" name="TextBox 6"/>
          <p:cNvSpPr txBox="1"/>
          <p:nvPr/>
        </p:nvSpPr>
        <p:spPr>
          <a:xfrm>
            <a:off x="1600200" y="1676400"/>
            <a:ext cx="7543800" cy="461665"/>
          </a:xfrm>
          <a:prstGeom prst="rect">
            <a:avLst/>
          </a:prstGeom>
          <a:noFill/>
        </p:spPr>
        <p:txBody>
          <a:bodyPr wrap="square" rtlCol="0">
            <a:spAutoFit/>
          </a:bodyPr>
          <a:lstStyle/>
          <a:p>
            <a:r>
              <a:rPr lang="en-US" sz="2400" b="1" dirty="0">
                <a:solidFill>
                  <a:srgbClr val="002060"/>
                </a:solidFill>
                <a:latin typeface="Arial Rounded MT Bold" pitchFamily="34" charset="0"/>
              </a:rPr>
              <a:t>  </a:t>
            </a:r>
            <a:endParaRPr lang="en-US" sz="2600" b="1" dirty="0">
              <a:solidFill>
                <a:srgbClr val="002060"/>
              </a:solidFill>
              <a:latin typeface="Arial Rounded MT Bold"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828800"/>
            <a:ext cx="9152938" cy="5181600"/>
          </a:xfrm>
          <a:prstGeom prst="rect">
            <a:avLst/>
          </a:prstGeom>
          <a:noFill/>
        </p:spPr>
      </p:pic>
      <p:sp>
        <p:nvSpPr>
          <p:cNvPr id="6" name="Vertical Scroll 5"/>
          <p:cNvSpPr/>
          <p:nvPr/>
        </p:nvSpPr>
        <p:spPr>
          <a:xfrm>
            <a:off x="1562100" y="2895600"/>
            <a:ext cx="6019800" cy="30480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“For what will a man be profited, if he gains the whole world, and forfeits his soul? Or what will a man give in exchange for his soul?”</a:t>
            </a: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Matthew 16:26</a:t>
            </a:r>
          </a:p>
        </p:txBody>
      </p:sp>
      <p:sp>
        <p:nvSpPr>
          <p:cNvPr id="7" name="TextBox 6"/>
          <p:cNvSpPr txBox="1"/>
          <p:nvPr/>
        </p:nvSpPr>
        <p:spPr>
          <a:xfrm>
            <a:off x="114300" y="206261"/>
            <a:ext cx="8915400" cy="1292662"/>
          </a:xfrm>
          <a:prstGeom prst="rect">
            <a:avLst/>
          </a:prstGeom>
          <a:noFill/>
        </p:spPr>
        <p:txBody>
          <a:bodyPr wrap="square" rtlCol="0">
            <a:spAutoFit/>
          </a:bodyPr>
          <a:lstStyle/>
          <a:p>
            <a:r>
              <a:rPr lang="en-US" sz="4000" b="1" i="1" dirty="0">
                <a:latin typeface="Bell MT" pitchFamily="18" charset="0"/>
              </a:rPr>
              <a:t> </a:t>
            </a:r>
            <a:r>
              <a:rPr lang="en-US" sz="3800" b="1" dirty="0">
                <a:solidFill>
                  <a:srgbClr val="FFFF00"/>
                </a:solidFill>
                <a:latin typeface="Cambria" panose="02040503050406030204" pitchFamily="18" charset="0"/>
              </a:rPr>
              <a:t>DON’T GET FIRED: </a:t>
            </a:r>
            <a:r>
              <a:rPr lang="en-US" sz="3800" b="1" i="1" dirty="0">
                <a:latin typeface="Cambria" panose="02040503050406030204" pitchFamily="18" charset="0"/>
              </a:rPr>
              <a:t>By Displeasing God 	                              And Losing Your Soul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676400"/>
            <a:ext cx="9152938" cy="5334000"/>
          </a:xfrm>
          <a:prstGeom prst="rect">
            <a:avLst/>
          </a:prstGeom>
          <a:noFill/>
        </p:spPr>
      </p:pic>
      <p:sp>
        <p:nvSpPr>
          <p:cNvPr id="6" name="Vertical Scroll 5"/>
          <p:cNvSpPr/>
          <p:nvPr/>
        </p:nvSpPr>
        <p:spPr>
          <a:xfrm>
            <a:off x="1257300" y="2971800"/>
            <a:ext cx="6629400" cy="25908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endParaRPr lang="en-US" sz="2600" i="1" dirty="0">
              <a:solidFill>
                <a:schemeClr val="bg1"/>
              </a:solidFill>
              <a:latin typeface="Arial Rounded MT Bold" pitchFamily="34" charset="0"/>
            </a:endParaRPr>
          </a:p>
          <a:p>
            <a:pPr algn="just"/>
            <a:r>
              <a:rPr lang="en-US" sz="2600" i="1" dirty="0">
                <a:solidFill>
                  <a:schemeClr val="bg1"/>
                </a:solidFill>
                <a:latin typeface="Calibri" panose="020F0502020204030204" pitchFamily="34" charset="0"/>
              </a:rPr>
              <a:t>“But we are not of those who shrink back to destruction, but of those who have faith to the preserving of the soul.” </a:t>
            </a:r>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Hebrews 10:39</a:t>
            </a:r>
          </a:p>
        </p:txBody>
      </p:sp>
      <p:sp>
        <p:nvSpPr>
          <p:cNvPr id="7" name="TextBox 6"/>
          <p:cNvSpPr txBox="1"/>
          <p:nvPr/>
        </p:nvSpPr>
        <p:spPr>
          <a:xfrm>
            <a:off x="114300" y="206261"/>
            <a:ext cx="8915400" cy="1292662"/>
          </a:xfrm>
          <a:prstGeom prst="rect">
            <a:avLst/>
          </a:prstGeom>
          <a:noFill/>
        </p:spPr>
        <p:txBody>
          <a:bodyPr wrap="square" rtlCol="0">
            <a:spAutoFit/>
          </a:bodyPr>
          <a:lstStyle/>
          <a:p>
            <a:r>
              <a:rPr lang="en-US" sz="4000" b="1" i="1" dirty="0">
                <a:latin typeface="Bell MT" pitchFamily="18" charset="0"/>
              </a:rPr>
              <a:t> </a:t>
            </a:r>
            <a:r>
              <a:rPr lang="en-US" sz="3800" b="1" dirty="0">
                <a:solidFill>
                  <a:srgbClr val="FFFF00"/>
                </a:solidFill>
                <a:latin typeface="Cambria" panose="02040503050406030204" pitchFamily="18" charset="0"/>
              </a:rPr>
              <a:t>DON’T GET FIRED: </a:t>
            </a:r>
            <a:r>
              <a:rPr lang="en-US" sz="3800" b="1" i="1" dirty="0">
                <a:latin typeface="Cambria" panose="02040503050406030204" pitchFamily="18" charset="0"/>
              </a:rPr>
              <a:t>By Displeasing God 	                              And Losing Your Soul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676400"/>
            <a:ext cx="9152938" cy="5334000"/>
          </a:xfrm>
          <a:prstGeom prst="rect">
            <a:avLst/>
          </a:prstGeom>
          <a:noFill/>
        </p:spPr>
      </p:pic>
      <p:sp>
        <p:nvSpPr>
          <p:cNvPr id="6" name="Vertical Scroll 5"/>
          <p:cNvSpPr/>
          <p:nvPr/>
        </p:nvSpPr>
        <p:spPr>
          <a:xfrm>
            <a:off x="1847850" y="3200400"/>
            <a:ext cx="5448300" cy="19050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endParaRPr lang="en-US" sz="2600" i="1" dirty="0">
              <a:solidFill>
                <a:schemeClr val="bg1"/>
              </a:solidFill>
              <a:latin typeface="Arial Rounded MT Bold" pitchFamily="34" charset="0"/>
            </a:endParaRPr>
          </a:p>
          <a:p>
            <a:pPr algn="just"/>
            <a:r>
              <a:rPr lang="en-US" sz="2600" i="1" dirty="0">
                <a:solidFill>
                  <a:schemeClr val="bg1"/>
                </a:solidFill>
                <a:latin typeface="Calibri" panose="020F0502020204030204" pitchFamily="34" charset="0"/>
              </a:rPr>
              <a:t>“But the one who endures to the end will be saved.”</a:t>
            </a:r>
          </a:p>
          <a:p>
            <a:pPr algn="r"/>
            <a:r>
              <a:rPr lang="en-US" sz="2000" i="1" dirty="0">
                <a:solidFill>
                  <a:schemeClr val="bg1"/>
                </a:solidFill>
                <a:latin typeface="Calibri" panose="020F0502020204030204" pitchFamily="34" charset="0"/>
              </a:rPr>
              <a:t>- Matthew 24:13</a:t>
            </a:r>
          </a:p>
        </p:txBody>
      </p:sp>
      <p:sp>
        <p:nvSpPr>
          <p:cNvPr id="7" name="TextBox 6"/>
          <p:cNvSpPr txBox="1"/>
          <p:nvPr/>
        </p:nvSpPr>
        <p:spPr>
          <a:xfrm>
            <a:off x="114300" y="206261"/>
            <a:ext cx="8915400" cy="1292662"/>
          </a:xfrm>
          <a:prstGeom prst="rect">
            <a:avLst/>
          </a:prstGeom>
          <a:noFill/>
        </p:spPr>
        <p:txBody>
          <a:bodyPr wrap="square" rtlCol="0">
            <a:spAutoFit/>
          </a:bodyPr>
          <a:lstStyle/>
          <a:p>
            <a:r>
              <a:rPr lang="en-US" sz="4000" b="1" i="1" dirty="0">
                <a:latin typeface="Bell MT" pitchFamily="18" charset="0"/>
              </a:rPr>
              <a:t> </a:t>
            </a:r>
            <a:r>
              <a:rPr lang="en-US" sz="3800" b="1" dirty="0">
                <a:solidFill>
                  <a:srgbClr val="FFFF00"/>
                </a:solidFill>
                <a:latin typeface="Cambria" panose="02040503050406030204" pitchFamily="18" charset="0"/>
              </a:rPr>
              <a:t>DON’T GET FIRED: </a:t>
            </a:r>
            <a:r>
              <a:rPr lang="en-US" sz="3800" b="1" i="1" dirty="0">
                <a:latin typeface="Cambria" panose="02040503050406030204" pitchFamily="18" charset="0"/>
              </a:rPr>
              <a:t>By Displeasing God 	                              And Losing Your Soul</a:t>
            </a:r>
          </a:p>
        </p:txBody>
      </p:sp>
    </p:spTree>
    <p:extLst>
      <p:ext uri="{BB962C8B-B14F-4D97-AF65-F5344CB8AC3E}">
        <p14:creationId xmlns:p14="http://schemas.microsoft.com/office/powerpoint/2010/main" val="6963947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676400"/>
            <a:ext cx="9152938" cy="5334000"/>
          </a:xfrm>
          <a:prstGeom prst="rect">
            <a:avLst/>
          </a:prstGeom>
          <a:noFill/>
        </p:spPr>
      </p:pic>
      <p:sp>
        <p:nvSpPr>
          <p:cNvPr id="6" name="Vertical Scroll 5"/>
          <p:cNvSpPr/>
          <p:nvPr/>
        </p:nvSpPr>
        <p:spPr>
          <a:xfrm>
            <a:off x="1828800" y="3200400"/>
            <a:ext cx="5238750" cy="2514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 “Keep yourselves in the love of God, waiting anxiously for the mercy of our Lord Jesus Christ to eternal life.”</a:t>
            </a:r>
          </a:p>
          <a:p>
            <a:pPr algn="r"/>
            <a:r>
              <a:rPr lang="en-US" sz="2000" i="1" dirty="0">
                <a:solidFill>
                  <a:schemeClr val="bg1"/>
                </a:solidFill>
                <a:latin typeface="Calibri" panose="020F0502020204030204" pitchFamily="34" charset="0"/>
              </a:rPr>
              <a:t>- Jude 21</a:t>
            </a:r>
          </a:p>
        </p:txBody>
      </p:sp>
      <p:sp>
        <p:nvSpPr>
          <p:cNvPr id="7" name="TextBox 6"/>
          <p:cNvSpPr txBox="1"/>
          <p:nvPr/>
        </p:nvSpPr>
        <p:spPr>
          <a:xfrm>
            <a:off x="114300" y="206261"/>
            <a:ext cx="8915400" cy="1292662"/>
          </a:xfrm>
          <a:prstGeom prst="rect">
            <a:avLst/>
          </a:prstGeom>
          <a:noFill/>
        </p:spPr>
        <p:txBody>
          <a:bodyPr wrap="square" rtlCol="0">
            <a:spAutoFit/>
          </a:bodyPr>
          <a:lstStyle/>
          <a:p>
            <a:r>
              <a:rPr lang="en-US" sz="3800" b="1" dirty="0">
                <a:solidFill>
                  <a:srgbClr val="FFFF00"/>
                </a:solidFill>
                <a:latin typeface="Cambria" panose="02040503050406030204" pitchFamily="18" charset="0"/>
              </a:rPr>
              <a:t>Eternal</a:t>
            </a:r>
          </a:p>
          <a:p>
            <a:r>
              <a:rPr lang="en-US" sz="3800" b="1" dirty="0">
                <a:solidFill>
                  <a:srgbClr val="FFFF00"/>
                </a:solidFill>
                <a:latin typeface="Cambria" panose="02040503050406030204" pitchFamily="18" charset="0"/>
              </a:rPr>
              <a:t>Retirement:</a:t>
            </a:r>
            <a:endParaRPr lang="en-US" sz="3800" b="1" dirty="0">
              <a:latin typeface="Cambria" panose="02040503050406030204" pitchFamily="18" charset="0"/>
            </a:endParaRPr>
          </a:p>
        </p:txBody>
      </p:sp>
      <p:sp>
        <p:nvSpPr>
          <p:cNvPr id="2" name="TextBox 1">
            <a:extLst>
              <a:ext uri="{FF2B5EF4-FFF2-40B4-BE49-F238E27FC236}">
                <a16:creationId xmlns:a16="http://schemas.microsoft.com/office/drawing/2014/main" id="{5B7D0416-0102-4D4D-BCA7-97F47F4E6CB8}"/>
              </a:ext>
            </a:extLst>
          </p:cNvPr>
          <p:cNvSpPr txBox="1"/>
          <p:nvPr/>
        </p:nvSpPr>
        <p:spPr>
          <a:xfrm>
            <a:off x="3962400" y="152400"/>
            <a:ext cx="5257800" cy="1261884"/>
          </a:xfrm>
          <a:prstGeom prst="rect">
            <a:avLst/>
          </a:prstGeom>
          <a:noFill/>
        </p:spPr>
        <p:txBody>
          <a:bodyPr wrap="square" rtlCol="0">
            <a:spAutoFit/>
          </a:bodyPr>
          <a:lstStyle/>
          <a:p>
            <a:r>
              <a:rPr lang="en-US" sz="3800" i="1" dirty="0">
                <a:latin typeface="Cambria" panose="02040503050406030204" pitchFamily="18" charset="0"/>
                <a:ea typeface="Cambria" panose="02040503050406030204" pitchFamily="18" charset="0"/>
              </a:rPr>
              <a:t>An Eternity of Blessings And Benefits. </a:t>
            </a:r>
          </a:p>
        </p:txBody>
      </p:sp>
    </p:spTree>
    <p:extLst>
      <p:ext uri="{BB962C8B-B14F-4D97-AF65-F5344CB8AC3E}">
        <p14:creationId xmlns:p14="http://schemas.microsoft.com/office/powerpoint/2010/main" val="12098616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 y="3048"/>
            <a:ext cx="9226296" cy="6854952"/>
          </a:xfrm>
          <a:prstGeom prst="rect">
            <a:avLst/>
          </a:prstGeom>
        </p:spPr>
      </p:pic>
    </p:spTree>
    <p:extLst>
      <p:ext uri="{BB962C8B-B14F-4D97-AF65-F5344CB8AC3E}">
        <p14:creationId xmlns:p14="http://schemas.microsoft.com/office/powerpoint/2010/main" val="38354054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143000"/>
            <a:ext cx="9152938" cy="5867400"/>
          </a:xfrm>
          <a:prstGeom prst="rect">
            <a:avLst/>
          </a:prstGeom>
          <a:noFill/>
        </p:spPr>
      </p:pic>
      <p:sp>
        <p:nvSpPr>
          <p:cNvPr id="5" name="TextBox 4"/>
          <p:cNvSpPr txBox="1"/>
          <p:nvPr/>
        </p:nvSpPr>
        <p:spPr>
          <a:xfrm>
            <a:off x="0" y="152400"/>
            <a:ext cx="8915400" cy="707886"/>
          </a:xfrm>
          <a:prstGeom prst="rect">
            <a:avLst/>
          </a:prstGeom>
          <a:noFill/>
        </p:spPr>
        <p:txBody>
          <a:bodyPr wrap="square" rtlCol="0">
            <a:spAutoFit/>
          </a:bodyPr>
          <a:lstStyle/>
          <a:p>
            <a:r>
              <a:rPr lang="en-US" sz="4000" b="1" i="1" dirty="0">
                <a:latin typeface="Bell MT" pitchFamily="18" charset="0"/>
              </a:rPr>
              <a:t> </a:t>
            </a:r>
            <a:r>
              <a:rPr lang="en-US" sz="4000" b="1" dirty="0">
                <a:solidFill>
                  <a:srgbClr val="FFFF00"/>
                </a:solidFill>
                <a:latin typeface="Cambria" panose="02040503050406030204" pitchFamily="18" charset="0"/>
              </a:rPr>
              <a:t>Getting Hired: </a:t>
            </a:r>
            <a:r>
              <a:rPr lang="en-US" sz="4000" b="1" i="1" dirty="0">
                <a:latin typeface="Cambria" panose="02040503050406030204" pitchFamily="18" charset="0"/>
              </a:rPr>
              <a:t>Faith &amp; Obedience</a:t>
            </a:r>
          </a:p>
        </p:txBody>
      </p:sp>
      <p:sp>
        <p:nvSpPr>
          <p:cNvPr id="6" name="Vertical Scroll 5"/>
          <p:cNvSpPr/>
          <p:nvPr/>
        </p:nvSpPr>
        <p:spPr>
          <a:xfrm>
            <a:off x="1591262" y="2105083"/>
            <a:ext cx="5598466" cy="34290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“And Peter said to them, "Repent and be baptized every one of you in the name of Jesus Christ for the forgiveness of your sins, and you will receive the gift of the Holy Spirit.” </a:t>
            </a:r>
          </a:p>
          <a:p>
            <a:pPr algn="just"/>
            <a:r>
              <a:rPr lang="en-US" sz="2000" i="1" dirty="0">
                <a:solidFill>
                  <a:schemeClr val="bg1"/>
                </a:solidFill>
                <a:latin typeface="Calibri" panose="020F0502020204030204" pitchFamily="34" charset="0"/>
              </a:rPr>
              <a:t>                                                         - Acts 2:38</a:t>
            </a:r>
          </a:p>
        </p:txBody>
      </p:sp>
      <p:sp>
        <p:nvSpPr>
          <p:cNvPr id="7" name="TextBox 6"/>
          <p:cNvSpPr txBox="1"/>
          <p:nvPr/>
        </p:nvSpPr>
        <p:spPr>
          <a:xfrm>
            <a:off x="1600200" y="1676400"/>
            <a:ext cx="7543800" cy="461665"/>
          </a:xfrm>
          <a:prstGeom prst="rect">
            <a:avLst/>
          </a:prstGeom>
          <a:noFill/>
        </p:spPr>
        <p:txBody>
          <a:bodyPr wrap="square" rtlCol="0">
            <a:spAutoFit/>
          </a:bodyPr>
          <a:lstStyle/>
          <a:p>
            <a:r>
              <a:rPr lang="en-US" sz="2400" b="1" dirty="0">
                <a:solidFill>
                  <a:srgbClr val="002060"/>
                </a:solidFill>
                <a:latin typeface="Arial Rounded MT Bold" pitchFamily="34" charset="0"/>
              </a:rPr>
              <a:t>  </a:t>
            </a:r>
            <a:endParaRPr lang="en-US" sz="2600" b="1" dirty="0">
              <a:solidFill>
                <a:srgbClr val="002060"/>
              </a:solidFill>
              <a:latin typeface="Arial Rounded MT Bold" pitchFamily="34" charset="0"/>
            </a:endParaRPr>
          </a:p>
        </p:txBody>
      </p:sp>
    </p:spTree>
    <p:extLst>
      <p:ext uri="{BB962C8B-B14F-4D97-AF65-F5344CB8AC3E}">
        <p14:creationId xmlns:p14="http://schemas.microsoft.com/office/powerpoint/2010/main" val="36267602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143000"/>
            <a:ext cx="9152938" cy="5867400"/>
          </a:xfrm>
          <a:prstGeom prst="rect">
            <a:avLst/>
          </a:prstGeom>
          <a:noFill/>
        </p:spPr>
      </p:pic>
      <p:sp>
        <p:nvSpPr>
          <p:cNvPr id="5" name="TextBox 4"/>
          <p:cNvSpPr txBox="1"/>
          <p:nvPr/>
        </p:nvSpPr>
        <p:spPr>
          <a:xfrm>
            <a:off x="0" y="152400"/>
            <a:ext cx="8915400" cy="707886"/>
          </a:xfrm>
          <a:prstGeom prst="rect">
            <a:avLst/>
          </a:prstGeom>
          <a:noFill/>
        </p:spPr>
        <p:txBody>
          <a:bodyPr wrap="square" rtlCol="0">
            <a:spAutoFit/>
          </a:bodyPr>
          <a:lstStyle/>
          <a:p>
            <a:r>
              <a:rPr lang="en-US" sz="4000" b="1" i="1" dirty="0">
                <a:latin typeface="Bell MT" pitchFamily="18" charset="0"/>
              </a:rPr>
              <a:t> </a:t>
            </a:r>
            <a:r>
              <a:rPr lang="en-US" sz="4000" b="1" dirty="0">
                <a:solidFill>
                  <a:srgbClr val="FFFF00"/>
                </a:solidFill>
                <a:latin typeface="Cambria" panose="02040503050406030204" pitchFamily="18" charset="0"/>
              </a:rPr>
              <a:t>TITLE: </a:t>
            </a:r>
            <a:r>
              <a:rPr lang="en-US" sz="4000" b="1" i="1" dirty="0">
                <a:latin typeface="Cambria" panose="02040503050406030204" pitchFamily="18" charset="0"/>
              </a:rPr>
              <a:t>Children of God</a:t>
            </a:r>
          </a:p>
        </p:txBody>
      </p:sp>
      <p:sp>
        <p:nvSpPr>
          <p:cNvPr id="6" name="Vertical Scroll 5"/>
          <p:cNvSpPr/>
          <p:nvPr/>
        </p:nvSpPr>
        <p:spPr>
          <a:xfrm>
            <a:off x="1223669" y="2138065"/>
            <a:ext cx="6705600" cy="3657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“See how great a love the Father has bestowed upon us, that we should be called children of God; and such we are. For this reason the world does not know us, because it did not know Him.”</a:t>
            </a: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- 1 John 3:1</a:t>
            </a:r>
          </a:p>
        </p:txBody>
      </p:sp>
      <p:sp>
        <p:nvSpPr>
          <p:cNvPr id="7" name="TextBox 6"/>
          <p:cNvSpPr txBox="1"/>
          <p:nvPr/>
        </p:nvSpPr>
        <p:spPr>
          <a:xfrm>
            <a:off x="1600200" y="1676400"/>
            <a:ext cx="7543800" cy="461665"/>
          </a:xfrm>
          <a:prstGeom prst="rect">
            <a:avLst/>
          </a:prstGeom>
          <a:noFill/>
        </p:spPr>
        <p:txBody>
          <a:bodyPr wrap="square" rtlCol="0">
            <a:spAutoFit/>
          </a:bodyPr>
          <a:lstStyle/>
          <a:p>
            <a:r>
              <a:rPr lang="en-US" sz="2400" b="1" dirty="0">
                <a:solidFill>
                  <a:srgbClr val="002060"/>
                </a:solidFill>
                <a:latin typeface="Arial Rounded MT Bold" pitchFamily="34" charset="0"/>
              </a:rPr>
              <a:t>  </a:t>
            </a:r>
            <a:endParaRPr lang="en-US" sz="2600" b="1" dirty="0">
              <a:solidFill>
                <a:srgbClr val="002060"/>
              </a:solidFill>
              <a:latin typeface="Arial Rounded MT Bold" pitchFamily="34" charset="0"/>
            </a:endParaRPr>
          </a:p>
        </p:txBody>
      </p:sp>
    </p:spTree>
    <p:extLst>
      <p:ext uri="{BB962C8B-B14F-4D97-AF65-F5344CB8AC3E}">
        <p14:creationId xmlns:p14="http://schemas.microsoft.com/office/powerpoint/2010/main" val="30403711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143000"/>
            <a:ext cx="9152938" cy="5867400"/>
          </a:xfrm>
          <a:prstGeom prst="rect">
            <a:avLst/>
          </a:prstGeom>
          <a:noFill/>
        </p:spPr>
      </p:pic>
      <p:sp>
        <p:nvSpPr>
          <p:cNvPr id="6" name="Vertical Scroll 5"/>
          <p:cNvSpPr/>
          <p:nvPr/>
        </p:nvSpPr>
        <p:spPr>
          <a:xfrm>
            <a:off x="838200" y="2057400"/>
            <a:ext cx="7543800" cy="29718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“For you are all sons of God through faith in Christ Jesus. For all of you who were baptized into Christ have clothed yourselves with Christ.” </a:t>
            </a:r>
          </a:p>
          <a:p>
            <a:pPr algn="just"/>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Galatians 3:26-27</a:t>
            </a:r>
          </a:p>
        </p:txBody>
      </p:sp>
      <p:sp>
        <p:nvSpPr>
          <p:cNvPr id="7" name="TextBox 6"/>
          <p:cNvSpPr txBox="1"/>
          <p:nvPr/>
        </p:nvSpPr>
        <p:spPr>
          <a:xfrm>
            <a:off x="1600200" y="1676400"/>
            <a:ext cx="7543800" cy="461665"/>
          </a:xfrm>
          <a:prstGeom prst="rect">
            <a:avLst/>
          </a:prstGeom>
          <a:noFill/>
        </p:spPr>
        <p:txBody>
          <a:bodyPr wrap="square" rtlCol="0">
            <a:spAutoFit/>
          </a:bodyPr>
          <a:lstStyle/>
          <a:p>
            <a:r>
              <a:rPr lang="en-US" sz="2400" b="1" dirty="0">
                <a:solidFill>
                  <a:srgbClr val="002060"/>
                </a:solidFill>
                <a:latin typeface="Arial Rounded MT Bold" pitchFamily="34" charset="0"/>
              </a:rPr>
              <a:t>  </a:t>
            </a:r>
            <a:endParaRPr lang="en-US" sz="2600" b="1" dirty="0">
              <a:solidFill>
                <a:srgbClr val="002060"/>
              </a:solidFill>
              <a:latin typeface="Arial Rounded MT Bold" pitchFamily="34" charset="0"/>
            </a:endParaRPr>
          </a:p>
        </p:txBody>
      </p:sp>
      <p:sp>
        <p:nvSpPr>
          <p:cNvPr id="9" name="TextBox 8"/>
          <p:cNvSpPr txBox="1"/>
          <p:nvPr/>
        </p:nvSpPr>
        <p:spPr>
          <a:xfrm>
            <a:off x="0" y="152400"/>
            <a:ext cx="8915400" cy="707886"/>
          </a:xfrm>
          <a:prstGeom prst="rect">
            <a:avLst/>
          </a:prstGeom>
          <a:noFill/>
        </p:spPr>
        <p:txBody>
          <a:bodyPr wrap="square" rtlCol="0">
            <a:spAutoFit/>
          </a:bodyPr>
          <a:lstStyle/>
          <a:p>
            <a:r>
              <a:rPr lang="en-US" sz="4000" b="1" i="1" dirty="0">
                <a:latin typeface="Bell MT" pitchFamily="18" charset="0"/>
              </a:rPr>
              <a:t> </a:t>
            </a:r>
            <a:r>
              <a:rPr lang="en-US" sz="4000" b="1" dirty="0">
                <a:solidFill>
                  <a:srgbClr val="FFFF00"/>
                </a:solidFill>
                <a:latin typeface="Cambria" panose="02040503050406030204" pitchFamily="18" charset="0"/>
              </a:rPr>
              <a:t>TITLE: </a:t>
            </a:r>
            <a:r>
              <a:rPr lang="en-US" sz="4000" b="1" i="1" dirty="0">
                <a:latin typeface="Cambria" panose="02040503050406030204" pitchFamily="18" charset="0"/>
              </a:rPr>
              <a:t>Children of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676400"/>
            <a:ext cx="9152938" cy="5334000"/>
          </a:xfrm>
          <a:prstGeom prst="rect">
            <a:avLst/>
          </a:prstGeom>
          <a:noFill/>
        </p:spPr>
      </p:pic>
      <p:sp>
        <p:nvSpPr>
          <p:cNvPr id="6" name="Vertical Scroll 5"/>
          <p:cNvSpPr/>
          <p:nvPr/>
        </p:nvSpPr>
        <p:spPr>
          <a:xfrm>
            <a:off x="876300" y="2667000"/>
            <a:ext cx="7162800" cy="32004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By this the children of God and the children of the devil are obvious: anyone who does not practice righteousness is not of God, nor the one who does not love his brother.</a:t>
            </a:r>
            <a:endParaRPr lang="en-US" sz="2600" i="1" dirty="0">
              <a:solidFill>
                <a:schemeClr val="bg1"/>
              </a:solidFill>
              <a:latin typeface="Arial Rounded MT Bold" pitchFamily="34" charset="0"/>
            </a:endParaRPr>
          </a:p>
          <a:p>
            <a:pPr algn="r"/>
            <a:r>
              <a:rPr lang="en-US" sz="2000" i="1" dirty="0">
                <a:solidFill>
                  <a:schemeClr val="bg1"/>
                </a:solidFill>
                <a:latin typeface="Calibri" panose="020F0502020204030204" pitchFamily="34" charset="0"/>
              </a:rPr>
              <a:t>                                    - 1 John 3:10</a:t>
            </a:r>
          </a:p>
        </p:txBody>
      </p:sp>
      <p:sp>
        <p:nvSpPr>
          <p:cNvPr id="7" name="TextBox 6"/>
          <p:cNvSpPr txBox="1"/>
          <p:nvPr/>
        </p:nvSpPr>
        <p:spPr>
          <a:xfrm>
            <a:off x="0" y="152400"/>
            <a:ext cx="8915400" cy="707886"/>
          </a:xfrm>
          <a:prstGeom prst="rect">
            <a:avLst/>
          </a:prstGeom>
          <a:noFill/>
        </p:spPr>
        <p:txBody>
          <a:bodyPr wrap="square" rtlCol="0">
            <a:spAutoFit/>
          </a:bodyPr>
          <a:lstStyle/>
          <a:p>
            <a:r>
              <a:rPr lang="en-US" sz="4000" b="1" i="1" dirty="0">
                <a:latin typeface="Bell MT" pitchFamily="18" charset="0"/>
              </a:rPr>
              <a:t> </a:t>
            </a:r>
            <a:r>
              <a:rPr lang="en-US" sz="4000" b="1" dirty="0">
                <a:solidFill>
                  <a:srgbClr val="FFFF00"/>
                </a:solidFill>
                <a:latin typeface="Cambria" panose="02040503050406030204" pitchFamily="18" charset="0"/>
              </a:rPr>
              <a:t>TITLE: </a:t>
            </a:r>
            <a:r>
              <a:rPr lang="en-US" sz="4000" b="1" i="1" dirty="0">
                <a:latin typeface="Cambria" panose="02040503050406030204" pitchFamily="18" charset="0"/>
              </a:rPr>
              <a:t>Children of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165086"/>
            <a:ext cx="9152938" cy="5791200"/>
          </a:xfrm>
          <a:prstGeom prst="rect">
            <a:avLst/>
          </a:prstGeom>
          <a:noFill/>
        </p:spPr>
      </p:pic>
      <p:sp>
        <p:nvSpPr>
          <p:cNvPr id="5" name="TextBox 4"/>
          <p:cNvSpPr txBox="1"/>
          <p:nvPr/>
        </p:nvSpPr>
        <p:spPr>
          <a:xfrm>
            <a:off x="0" y="152400"/>
            <a:ext cx="8915400" cy="707886"/>
          </a:xfrm>
          <a:prstGeom prst="rect">
            <a:avLst/>
          </a:prstGeom>
          <a:noFill/>
        </p:spPr>
        <p:txBody>
          <a:bodyPr wrap="square" rtlCol="0">
            <a:spAutoFit/>
          </a:bodyPr>
          <a:lstStyle/>
          <a:p>
            <a:r>
              <a:rPr lang="en-US" sz="4000" b="1" i="1" dirty="0">
                <a:latin typeface="Bell MT" pitchFamily="18" charset="0"/>
              </a:rPr>
              <a:t> </a:t>
            </a:r>
          </a:p>
        </p:txBody>
      </p:sp>
      <p:sp>
        <p:nvSpPr>
          <p:cNvPr id="6" name="Vertical Scroll 5"/>
          <p:cNvSpPr/>
          <p:nvPr/>
        </p:nvSpPr>
        <p:spPr>
          <a:xfrm>
            <a:off x="1181100" y="2308086"/>
            <a:ext cx="6667500" cy="35052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“And when they came up out of the water, the Spirit of the Lord snatched Philip away; and the eunuch saw him no more, but went on his way rejoicing.”</a:t>
            </a:r>
          </a:p>
          <a:p>
            <a:pPr algn="just"/>
            <a:endParaRPr lang="en-US" sz="2600" i="1" dirty="0">
              <a:solidFill>
                <a:schemeClr val="bg1"/>
              </a:solidFill>
              <a:latin typeface="Arial Rounded MT Bold" pitchFamily="34" charset="0"/>
            </a:endParaRPr>
          </a:p>
          <a:p>
            <a:pPr algn="r"/>
            <a:r>
              <a:rPr lang="en-US" sz="2600" i="1" dirty="0">
                <a:solidFill>
                  <a:schemeClr val="bg1"/>
                </a:solidFill>
                <a:latin typeface="Arial Rounded MT Bold" pitchFamily="34" charset="0"/>
              </a:rPr>
              <a:t>                                    </a:t>
            </a:r>
            <a:r>
              <a:rPr lang="en-US" sz="2200" i="1" dirty="0">
                <a:solidFill>
                  <a:schemeClr val="bg1"/>
                </a:solidFill>
                <a:latin typeface="Calibri" panose="020F0502020204030204" pitchFamily="34" charset="0"/>
              </a:rPr>
              <a:t>- Acts 8:39</a:t>
            </a:r>
          </a:p>
        </p:txBody>
      </p:sp>
      <p:sp>
        <p:nvSpPr>
          <p:cNvPr id="7" name="TextBox 6"/>
          <p:cNvSpPr txBox="1"/>
          <p:nvPr/>
        </p:nvSpPr>
        <p:spPr>
          <a:xfrm>
            <a:off x="152400" y="304800"/>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ATTITUDE:  </a:t>
            </a:r>
            <a:r>
              <a:rPr lang="en-US" sz="3900" b="1" i="1" dirty="0">
                <a:latin typeface="Cambria" panose="02040503050406030204" pitchFamily="18" charset="0"/>
              </a:rPr>
              <a:t>Joy For The Opportunity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1905000" y="2438400"/>
            <a:ext cx="4876800" cy="29718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“There is therefore now no condemnation for those who are in Christ Jesus.”</a:t>
            </a: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Romans 8:1</a:t>
            </a:r>
          </a:p>
        </p:txBody>
      </p:sp>
      <p:sp>
        <p:nvSpPr>
          <p:cNvPr id="7" name="TextBox 6"/>
          <p:cNvSpPr txBox="1"/>
          <p:nvPr/>
        </p:nvSpPr>
        <p:spPr>
          <a:xfrm>
            <a:off x="152400" y="304800"/>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ATTITUDE: </a:t>
            </a:r>
            <a:r>
              <a:rPr lang="en-US" sz="3900" b="1" i="1" dirty="0">
                <a:latin typeface="Cambria" panose="02040503050406030204" pitchFamily="18" charset="0"/>
              </a:rPr>
              <a:t>Joy For The Opportunity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misedlandministriesonline.com/images/bible-pages.JPG"/>
          <p:cNvPicPr>
            <a:picLocks noChangeAspect="1" noChangeArrowheads="1"/>
          </p:cNvPicPr>
          <p:nvPr/>
        </p:nvPicPr>
        <p:blipFill>
          <a:blip r:embed="rId3" cstate="print"/>
          <a:srcRect/>
          <a:stretch>
            <a:fillRect/>
          </a:stretch>
        </p:blipFill>
        <p:spPr bwMode="auto">
          <a:xfrm>
            <a:off x="0" y="1219200"/>
            <a:ext cx="9152938" cy="5791200"/>
          </a:xfrm>
          <a:prstGeom prst="rect">
            <a:avLst/>
          </a:prstGeom>
          <a:noFill/>
        </p:spPr>
      </p:pic>
      <p:sp>
        <p:nvSpPr>
          <p:cNvPr id="6" name="Vertical Scroll 5"/>
          <p:cNvSpPr/>
          <p:nvPr/>
        </p:nvSpPr>
        <p:spPr>
          <a:xfrm>
            <a:off x="685800" y="2286000"/>
            <a:ext cx="8001000" cy="3657600"/>
          </a:xfrm>
          <a:prstGeom prst="verticalScroll">
            <a:avLst/>
          </a:prstGeom>
          <a:blipFill>
            <a:blip r:embed="rId4" cstate="print"/>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algn="just"/>
            <a:r>
              <a:rPr lang="en-US" sz="2600" i="1" dirty="0">
                <a:solidFill>
                  <a:schemeClr val="bg1"/>
                </a:solidFill>
                <a:latin typeface="Calibri" panose="020F0502020204030204" pitchFamily="34" charset="0"/>
              </a:rPr>
              <a:t>“And though you have not seen Him, you love Him, and though you do not see Him now, but believe in Him, you greatly rejoice with joy inexpressible and full of glory, obtaining as the outcome of your faith the salvation of your souls.” </a:t>
            </a:r>
          </a:p>
          <a:p>
            <a:pPr algn="r"/>
            <a:r>
              <a:rPr lang="en-US" sz="2600" i="1" dirty="0">
                <a:solidFill>
                  <a:schemeClr val="bg1"/>
                </a:solidFill>
                <a:latin typeface="Arial Rounded MT Bold" pitchFamily="34" charset="0"/>
              </a:rPr>
              <a:t>                                    </a:t>
            </a:r>
            <a:r>
              <a:rPr lang="en-US" sz="2000" i="1" dirty="0">
                <a:solidFill>
                  <a:schemeClr val="bg1"/>
                </a:solidFill>
                <a:latin typeface="Calibri" panose="020F0502020204030204" pitchFamily="34" charset="0"/>
              </a:rPr>
              <a:t>- 1 Peter 1:8-9</a:t>
            </a:r>
          </a:p>
        </p:txBody>
      </p:sp>
      <p:sp>
        <p:nvSpPr>
          <p:cNvPr id="7" name="TextBox 6"/>
          <p:cNvSpPr txBox="1"/>
          <p:nvPr/>
        </p:nvSpPr>
        <p:spPr>
          <a:xfrm>
            <a:off x="152400" y="304800"/>
            <a:ext cx="8915400" cy="707886"/>
          </a:xfrm>
          <a:prstGeom prst="rect">
            <a:avLst/>
          </a:prstGeom>
          <a:noFill/>
        </p:spPr>
        <p:txBody>
          <a:bodyPr wrap="square" rtlCol="0">
            <a:spAutoFit/>
          </a:bodyPr>
          <a:lstStyle/>
          <a:p>
            <a:r>
              <a:rPr lang="en-US" sz="4000" b="1" i="1" dirty="0">
                <a:latin typeface="Bell MT" pitchFamily="18" charset="0"/>
              </a:rPr>
              <a:t> </a:t>
            </a:r>
            <a:r>
              <a:rPr lang="en-US" sz="3900" b="1" dirty="0">
                <a:solidFill>
                  <a:srgbClr val="FFFF00"/>
                </a:solidFill>
                <a:latin typeface="Cambria" panose="02040503050406030204" pitchFamily="18" charset="0"/>
              </a:rPr>
              <a:t>ATTITUDE: </a:t>
            </a:r>
            <a:r>
              <a:rPr lang="en-US" sz="3900" b="1" i="1" dirty="0">
                <a:latin typeface="Cambria" panose="02040503050406030204" pitchFamily="18" charset="0"/>
              </a:rPr>
              <a:t>Joy For The Opportunity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18441</TotalTime>
  <Words>1084</Words>
  <Application>Microsoft Office PowerPoint</Application>
  <PresentationFormat>On-screen Show (4:3)</PresentationFormat>
  <Paragraphs>101</Paragraphs>
  <Slides>24</Slides>
  <Notes>22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24</vt:i4>
      </vt:variant>
    </vt:vector>
  </HeadingPairs>
  <TitlesOfParts>
    <vt:vector size="37" baseType="lpstr">
      <vt:lpstr>Arial</vt:lpstr>
      <vt:lpstr>Arial Rounded MT Bold</vt:lpstr>
      <vt:lpstr>Bell MT</vt:lpstr>
      <vt:lpstr>Calibri</vt:lpstr>
      <vt:lpstr>Cambria</vt:lpstr>
      <vt:lpstr>Consolas</vt:lpstr>
      <vt:lpstr>Corbel</vt:lpstr>
      <vt:lpstr>Wingdings</vt:lpstr>
      <vt:lpstr>Wingdings 2</vt:lpstr>
      <vt:lpstr>Wingdings 3</vt:lpstr>
      <vt:lpstr>Metro</vt:lpstr>
      <vt:lpstr>Sample presentation slides</vt:lpstr>
      <vt:lpstr>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Insights On  Interpersonal Relationships</dc:title>
  <dc:creator>EastView</dc:creator>
  <cp:lastModifiedBy>Michael Wilson</cp:lastModifiedBy>
  <cp:revision>1281</cp:revision>
  <dcterms:created xsi:type="dcterms:W3CDTF">2008-10-02T15:01:59Z</dcterms:created>
  <dcterms:modified xsi:type="dcterms:W3CDTF">2020-01-12T03:05:57Z</dcterms:modified>
</cp:coreProperties>
</file>