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 id="2147484021" r:id="rId2"/>
    <p:sldMasterId id="2147484046" r:id="rId3"/>
    <p:sldMasterId id="2147484107" r:id="rId4"/>
  </p:sldMasterIdLst>
  <p:notesMasterIdLst>
    <p:notesMasterId r:id="rId19"/>
  </p:notesMasterIdLst>
  <p:sldIdLst>
    <p:sldId id="1926" r:id="rId5"/>
    <p:sldId id="1912" r:id="rId6"/>
    <p:sldId id="1913" r:id="rId7"/>
    <p:sldId id="1914" r:id="rId8"/>
    <p:sldId id="1916" r:id="rId9"/>
    <p:sldId id="1915" r:id="rId10"/>
    <p:sldId id="1917" r:id="rId11"/>
    <p:sldId id="1918" r:id="rId12"/>
    <p:sldId id="1920" r:id="rId13"/>
    <p:sldId id="1921" r:id="rId14"/>
    <p:sldId id="1922" r:id="rId15"/>
    <p:sldId id="1923" r:id="rId16"/>
    <p:sldId id="1924" r:id="rId17"/>
    <p:sldId id="192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820000"/>
    <a:srgbClr val="F7D77D"/>
    <a:srgbClr val="FFFFFF"/>
    <a:srgbClr val="D00000"/>
    <a:srgbClr val="F9FFAB"/>
    <a:srgbClr val="D3EBC7"/>
    <a:srgbClr val="043629"/>
    <a:srgbClr val="F3FE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24634-2DF6-4CBA-98AA-D7896775BC6B}" v="17" dt="2020-01-31T18:20:27.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09" autoAdjust="0"/>
    <p:restoredTop sz="92602" autoAdjust="0"/>
  </p:normalViewPr>
  <p:slideViewPr>
    <p:cSldViewPr>
      <p:cViewPr varScale="1">
        <p:scale>
          <a:sx n="67" d="100"/>
          <a:sy n="67" d="100"/>
        </p:scale>
        <p:origin x="98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79" d="100"/>
          <a:sy n="79" d="100"/>
        </p:scale>
        <p:origin x="-213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B574D53F-5771-4C58-BC09-53F149D8BC9F}"/>
    <pc:docChg chg="custSel addSld delSld modSld sldOrd delMainMaster">
      <pc:chgData name="Gary Coles" userId="836318eaa563bc91" providerId="LiveId" clId="{B574D53F-5771-4C58-BC09-53F149D8BC9F}" dt="2020-01-31T18:20:58.096" v="80" actId="47"/>
      <pc:docMkLst>
        <pc:docMk/>
      </pc:docMkLst>
      <pc:sldChg chg="add ord">
        <pc:chgData name="Gary Coles" userId="836318eaa563bc91" providerId="LiveId" clId="{B574D53F-5771-4C58-BC09-53F149D8BC9F}" dt="2020-01-31T18:19:32.862" v="74"/>
        <pc:sldMkLst>
          <pc:docMk/>
          <pc:sldMk cId="2197319579" sldId="477"/>
        </pc:sldMkLst>
      </pc:sldChg>
      <pc:sldChg chg="modSp add">
        <pc:chgData name="Gary Coles" userId="836318eaa563bc91" providerId="LiveId" clId="{B574D53F-5771-4C58-BC09-53F149D8BC9F}" dt="2020-01-31T18:14:58.270" v="64" actId="20577"/>
        <pc:sldMkLst>
          <pc:docMk/>
          <pc:sldMk cId="3067960435" sldId="1846"/>
        </pc:sldMkLst>
        <pc:spChg chg="mod">
          <ac:chgData name="Gary Coles" userId="836318eaa563bc91" providerId="LiveId" clId="{B574D53F-5771-4C58-BC09-53F149D8BC9F}" dt="2020-01-31T18:14:58.270" v="64" actId="20577"/>
          <ac:spMkLst>
            <pc:docMk/>
            <pc:sldMk cId="3067960435" sldId="1846"/>
            <ac:spMk id="4" creationId="{D31367B6-C8FC-47C7-BC52-8B2CEA2B6EC0}"/>
          </ac:spMkLst>
        </pc:spChg>
      </pc:sldChg>
      <pc:sldChg chg="add">
        <pc:chgData name="Gary Coles" userId="836318eaa563bc91" providerId="LiveId" clId="{B574D53F-5771-4C58-BC09-53F149D8BC9F}" dt="2020-01-31T18:05:23.978" v="15"/>
        <pc:sldMkLst>
          <pc:docMk/>
          <pc:sldMk cId="1317005908" sldId="1847"/>
        </pc:sldMkLst>
      </pc:sldChg>
      <pc:sldChg chg="del">
        <pc:chgData name="Gary Coles" userId="836318eaa563bc91" providerId="LiveId" clId="{B574D53F-5771-4C58-BC09-53F149D8BC9F}" dt="2020-01-31T18:05:19.609" v="12" actId="47"/>
        <pc:sldMkLst>
          <pc:docMk/>
          <pc:sldMk cId="2207578324" sldId="1876"/>
        </pc:sldMkLst>
      </pc:sldChg>
      <pc:sldChg chg="del">
        <pc:chgData name="Gary Coles" userId="836318eaa563bc91" providerId="LiveId" clId="{B574D53F-5771-4C58-BC09-53F149D8BC9F}" dt="2020-01-31T18:05:20.215" v="13" actId="47"/>
        <pc:sldMkLst>
          <pc:docMk/>
          <pc:sldMk cId="2299605442" sldId="1877"/>
        </pc:sldMkLst>
      </pc:sldChg>
      <pc:sldChg chg="del">
        <pc:chgData name="Gary Coles" userId="836318eaa563bc91" providerId="LiveId" clId="{B574D53F-5771-4C58-BC09-53F149D8BC9F}" dt="2020-01-31T18:05:20.827" v="14" actId="47"/>
        <pc:sldMkLst>
          <pc:docMk/>
          <pc:sldMk cId="3243332777" sldId="1895"/>
        </pc:sldMkLst>
      </pc:sldChg>
      <pc:sldChg chg="del">
        <pc:chgData name="Gary Coles" userId="836318eaa563bc91" providerId="LiveId" clId="{B574D53F-5771-4C58-BC09-53F149D8BC9F}" dt="2020-01-31T17:57:40.786" v="0" actId="47"/>
        <pc:sldMkLst>
          <pc:docMk/>
          <pc:sldMk cId="2682002508" sldId="1896"/>
        </pc:sldMkLst>
      </pc:sldChg>
      <pc:sldChg chg="modSp">
        <pc:chgData name="Gary Coles" userId="836318eaa563bc91" providerId="LiveId" clId="{B574D53F-5771-4C58-BC09-53F149D8BC9F}" dt="2020-01-31T18:02:02.511" v="1" actId="207"/>
        <pc:sldMkLst>
          <pc:docMk/>
          <pc:sldMk cId="1954158313" sldId="1913"/>
        </pc:sldMkLst>
        <pc:spChg chg="mod">
          <ac:chgData name="Gary Coles" userId="836318eaa563bc91" providerId="LiveId" clId="{B574D53F-5771-4C58-BC09-53F149D8BC9F}" dt="2020-01-31T18:02:02.511" v="1" actId="207"/>
          <ac:spMkLst>
            <pc:docMk/>
            <pc:sldMk cId="1954158313" sldId="1913"/>
            <ac:spMk id="7" creationId="{00000000-0000-0000-0000-000000000000}"/>
          </ac:spMkLst>
        </pc:spChg>
      </pc:sldChg>
      <pc:sldChg chg="modSp">
        <pc:chgData name="Gary Coles" userId="836318eaa563bc91" providerId="LiveId" clId="{B574D53F-5771-4C58-BC09-53F149D8BC9F}" dt="2020-01-31T18:02:14.358" v="2" actId="207"/>
        <pc:sldMkLst>
          <pc:docMk/>
          <pc:sldMk cId="1908219355" sldId="1914"/>
        </pc:sldMkLst>
        <pc:spChg chg="mod">
          <ac:chgData name="Gary Coles" userId="836318eaa563bc91" providerId="LiveId" clId="{B574D53F-5771-4C58-BC09-53F149D8BC9F}" dt="2020-01-31T18:02:14.358" v="2" actId="207"/>
          <ac:spMkLst>
            <pc:docMk/>
            <pc:sldMk cId="1908219355" sldId="1914"/>
            <ac:spMk id="7" creationId="{00000000-0000-0000-0000-000000000000}"/>
          </ac:spMkLst>
        </pc:spChg>
      </pc:sldChg>
      <pc:sldChg chg="modSp">
        <pc:chgData name="Gary Coles" userId="836318eaa563bc91" providerId="LiveId" clId="{B574D53F-5771-4C58-BC09-53F149D8BC9F}" dt="2020-01-31T18:02:27.531" v="4" actId="207"/>
        <pc:sldMkLst>
          <pc:docMk/>
          <pc:sldMk cId="585292390" sldId="1915"/>
        </pc:sldMkLst>
        <pc:spChg chg="mod">
          <ac:chgData name="Gary Coles" userId="836318eaa563bc91" providerId="LiveId" clId="{B574D53F-5771-4C58-BC09-53F149D8BC9F}" dt="2020-01-31T18:02:27.531" v="4" actId="207"/>
          <ac:spMkLst>
            <pc:docMk/>
            <pc:sldMk cId="585292390" sldId="1915"/>
            <ac:spMk id="7" creationId="{00000000-0000-0000-0000-000000000000}"/>
          </ac:spMkLst>
        </pc:spChg>
      </pc:sldChg>
      <pc:sldChg chg="modSp">
        <pc:chgData name="Gary Coles" userId="836318eaa563bc91" providerId="LiveId" clId="{B574D53F-5771-4C58-BC09-53F149D8BC9F}" dt="2020-01-31T18:02:20.764" v="3" actId="207"/>
        <pc:sldMkLst>
          <pc:docMk/>
          <pc:sldMk cId="1215042895" sldId="1916"/>
        </pc:sldMkLst>
        <pc:spChg chg="mod">
          <ac:chgData name="Gary Coles" userId="836318eaa563bc91" providerId="LiveId" clId="{B574D53F-5771-4C58-BC09-53F149D8BC9F}" dt="2020-01-31T18:02:20.764" v="3" actId="207"/>
          <ac:spMkLst>
            <pc:docMk/>
            <pc:sldMk cId="1215042895" sldId="1916"/>
            <ac:spMk id="7" creationId="{00000000-0000-0000-0000-000000000000}"/>
          </ac:spMkLst>
        </pc:spChg>
      </pc:sldChg>
      <pc:sldChg chg="modSp">
        <pc:chgData name="Gary Coles" userId="836318eaa563bc91" providerId="LiveId" clId="{B574D53F-5771-4C58-BC09-53F149D8BC9F}" dt="2020-01-31T18:02:34.526" v="5" actId="207"/>
        <pc:sldMkLst>
          <pc:docMk/>
          <pc:sldMk cId="2801213492" sldId="1917"/>
        </pc:sldMkLst>
        <pc:spChg chg="mod">
          <ac:chgData name="Gary Coles" userId="836318eaa563bc91" providerId="LiveId" clId="{B574D53F-5771-4C58-BC09-53F149D8BC9F}" dt="2020-01-31T18:02:34.526" v="5" actId="207"/>
          <ac:spMkLst>
            <pc:docMk/>
            <pc:sldMk cId="2801213492" sldId="1917"/>
            <ac:spMk id="7" creationId="{00000000-0000-0000-0000-000000000000}"/>
          </ac:spMkLst>
        </pc:spChg>
      </pc:sldChg>
      <pc:sldChg chg="modSp">
        <pc:chgData name="Gary Coles" userId="836318eaa563bc91" providerId="LiveId" clId="{B574D53F-5771-4C58-BC09-53F149D8BC9F}" dt="2020-01-31T18:02:43.882" v="6" actId="207"/>
        <pc:sldMkLst>
          <pc:docMk/>
          <pc:sldMk cId="545490249" sldId="1918"/>
        </pc:sldMkLst>
        <pc:spChg chg="mod">
          <ac:chgData name="Gary Coles" userId="836318eaa563bc91" providerId="LiveId" clId="{B574D53F-5771-4C58-BC09-53F149D8BC9F}" dt="2020-01-31T18:02:43.882" v="6" actId="207"/>
          <ac:spMkLst>
            <pc:docMk/>
            <pc:sldMk cId="545490249" sldId="1918"/>
            <ac:spMk id="7" creationId="{00000000-0000-0000-0000-000000000000}"/>
          </ac:spMkLst>
        </pc:spChg>
      </pc:sldChg>
      <pc:sldChg chg="modSp">
        <pc:chgData name="Gary Coles" userId="836318eaa563bc91" providerId="LiveId" clId="{B574D53F-5771-4C58-BC09-53F149D8BC9F}" dt="2020-01-31T18:02:52.185" v="7" actId="207"/>
        <pc:sldMkLst>
          <pc:docMk/>
          <pc:sldMk cId="3778350673" sldId="1920"/>
        </pc:sldMkLst>
        <pc:spChg chg="mod">
          <ac:chgData name="Gary Coles" userId="836318eaa563bc91" providerId="LiveId" clId="{B574D53F-5771-4C58-BC09-53F149D8BC9F}" dt="2020-01-31T18:02:52.185" v="7" actId="207"/>
          <ac:spMkLst>
            <pc:docMk/>
            <pc:sldMk cId="3778350673" sldId="1920"/>
            <ac:spMk id="7" creationId="{00000000-0000-0000-0000-000000000000}"/>
          </ac:spMkLst>
        </pc:spChg>
      </pc:sldChg>
      <pc:sldChg chg="modSp">
        <pc:chgData name="Gary Coles" userId="836318eaa563bc91" providerId="LiveId" clId="{B574D53F-5771-4C58-BC09-53F149D8BC9F}" dt="2020-01-31T18:02:58.963" v="8" actId="207"/>
        <pc:sldMkLst>
          <pc:docMk/>
          <pc:sldMk cId="3188895641" sldId="1921"/>
        </pc:sldMkLst>
        <pc:spChg chg="mod">
          <ac:chgData name="Gary Coles" userId="836318eaa563bc91" providerId="LiveId" clId="{B574D53F-5771-4C58-BC09-53F149D8BC9F}" dt="2020-01-31T18:02:58.963" v="8" actId="207"/>
          <ac:spMkLst>
            <pc:docMk/>
            <pc:sldMk cId="3188895641" sldId="1921"/>
            <ac:spMk id="7" creationId="{00000000-0000-0000-0000-000000000000}"/>
          </ac:spMkLst>
        </pc:spChg>
      </pc:sldChg>
      <pc:sldChg chg="modSp">
        <pc:chgData name="Gary Coles" userId="836318eaa563bc91" providerId="LiveId" clId="{B574D53F-5771-4C58-BC09-53F149D8BC9F}" dt="2020-01-31T18:03:06.279" v="9" actId="207"/>
        <pc:sldMkLst>
          <pc:docMk/>
          <pc:sldMk cId="2581012825" sldId="1922"/>
        </pc:sldMkLst>
        <pc:spChg chg="mod">
          <ac:chgData name="Gary Coles" userId="836318eaa563bc91" providerId="LiveId" clId="{B574D53F-5771-4C58-BC09-53F149D8BC9F}" dt="2020-01-31T18:03:06.279" v="9" actId="207"/>
          <ac:spMkLst>
            <pc:docMk/>
            <pc:sldMk cId="2581012825" sldId="1922"/>
            <ac:spMk id="7" creationId="{00000000-0000-0000-0000-000000000000}"/>
          </ac:spMkLst>
        </pc:spChg>
      </pc:sldChg>
      <pc:sldChg chg="modSp">
        <pc:chgData name="Gary Coles" userId="836318eaa563bc91" providerId="LiveId" clId="{B574D53F-5771-4C58-BC09-53F149D8BC9F}" dt="2020-01-31T18:03:15.943" v="10" actId="207"/>
        <pc:sldMkLst>
          <pc:docMk/>
          <pc:sldMk cId="2600021218" sldId="1923"/>
        </pc:sldMkLst>
        <pc:spChg chg="mod">
          <ac:chgData name="Gary Coles" userId="836318eaa563bc91" providerId="LiveId" clId="{B574D53F-5771-4C58-BC09-53F149D8BC9F}" dt="2020-01-31T18:03:15.943" v="10" actId="207"/>
          <ac:spMkLst>
            <pc:docMk/>
            <pc:sldMk cId="2600021218" sldId="1923"/>
            <ac:spMk id="7" creationId="{00000000-0000-0000-0000-000000000000}"/>
          </ac:spMkLst>
        </pc:spChg>
      </pc:sldChg>
      <pc:sldChg chg="modSp">
        <pc:chgData name="Gary Coles" userId="836318eaa563bc91" providerId="LiveId" clId="{B574D53F-5771-4C58-BC09-53F149D8BC9F}" dt="2020-01-31T18:18:48.958" v="72" actId="115"/>
        <pc:sldMkLst>
          <pc:docMk/>
          <pc:sldMk cId="4165571500" sldId="1924"/>
        </pc:sldMkLst>
        <pc:spChg chg="mod">
          <ac:chgData name="Gary Coles" userId="836318eaa563bc91" providerId="LiveId" clId="{B574D53F-5771-4C58-BC09-53F149D8BC9F}" dt="2020-01-31T18:18:07.472" v="71" actId="20577"/>
          <ac:spMkLst>
            <pc:docMk/>
            <pc:sldMk cId="4165571500" sldId="1924"/>
            <ac:spMk id="7" creationId="{00000000-0000-0000-0000-000000000000}"/>
          </ac:spMkLst>
        </pc:spChg>
        <pc:spChg chg="mod">
          <ac:chgData name="Gary Coles" userId="836318eaa563bc91" providerId="LiveId" clId="{B574D53F-5771-4C58-BC09-53F149D8BC9F}" dt="2020-01-31T18:18:48.958" v="72" actId="115"/>
          <ac:spMkLst>
            <pc:docMk/>
            <pc:sldMk cId="4165571500" sldId="1924"/>
            <ac:spMk id="8" creationId="{00000000-0000-0000-0000-000000000000}"/>
          </ac:spMkLst>
        </pc:spChg>
      </pc:sldChg>
      <pc:sldChg chg="add del">
        <pc:chgData name="Gary Coles" userId="836318eaa563bc91" providerId="LiveId" clId="{B574D53F-5771-4C58-BC09-53F149D8BC9F}" dt="2020-01-31T18:14:23.438" v="25" actId="47"/>
        <pc:sldMkLst>
          <pc:docMk/>
          <pc:sldMk cId="2250261432" sldId="2414"/>
        </pc:sldMkLst>
      </pc:sldChg>
      <pc:sldChg chg="addSp delSp modSp add ord">
        <pc:chgData name="Gary Coles" userId="836318eaa563bc91" providerId="LiveId" clId="{B574D53F-5771-4C58-BC09-53F149D8BC9F}" dt="2020-01-31T18:19:36.454" v="76"/>
        <pc:sldMkLst>
          <pc:docMk/>
          <pc:sldMk cId="298587302" sldId="2415"/>
        </pc:sldMkLst>
        <pc:spChg chg="del">
          <ac:chgData name="Gary Coles" userId="836318eaa563bc91" providerId="LiveId" clId="{B574D53F-5771-4C58-BC09-53F149D8BC9F}" dt="2020-01-31T18:10:22.564" v="17"/>
          <ac:spMkLst>
            <pc:docMk/>
            <pc:sldMk cId="298587302" sldId="2415"/>
            <ac:spMk id="2" creationId="{CC5D8429-A287-453A-96DE-B6F695FA5E0D}"/>
          </ac:spMkLst>
        </pc:spChg>
        <pc:spChg chg="del">
          <ac:chgData name="Gary Coles" userId="836318eaa563bc91" providerId="LiveId" clId="{B574D53F-5771-4C58-BC09-53F149D8BC9F}" dt="2020-01-31T18:10:22.564" v="17"/>
          <ac:spMkLst>
            <pc:docMk/>
            <pc:sldMk cId="298587302" sldId="2415"/>
            <ac:spMk id="3" creationId="{D9F4417D-60C5-4037-8DBB-69FC7BFC3334}"/>
          </ac:spMkLst>
        </pc:spChg>
        <pc:spChg chg="del">
          <ac:chgData name="Gary Coles" userId="836318eaa563bc91" providerId="LiveId" clId="{B574D53F-5771-4C58-BC09-53F149D8BC9F}" dt="2020-01-31T18:10:22.564" v="17"/>
          <ac:spMkLst>
            <pc:docMk/>
            <pc:sldMk cId="298587302" sldId="2415"/>
            <ac:spMk id="4" creationId="{6C88FFE1-F93D-43FC-9F8C-2759FC74662A}"/>
          </ac:spMkLst>
        </pc:spChg>
        <pc:picChg chg="add mod">
          <ac:chgData name="Gary Coles" userId="836318eaa563bc91" providerId="LiveId" clId="{B574D53F-5771-4C58-BC09-53F149D8BC9F}" dt="2020-01-31T18:14:02.420" v="24" actId="14100"/>
          <ac:picMkLst>
            <pc:docMk/>
            <pc:sldMk cId="298587302" sldId="2415"/>
            <ac:picMk id="6" creationId="{2E89852F-08C6-4C8C-9567-DF5B11CBC493}"/>
          </ac:picMkLst>
        </pc:picChg>
      </pc:sldChg>
      <pc:sldChg chg="delSp add del">
        <pc:chgData name="Gary Coles" userId="836318eaa563bc91" providerId="LiveId" clId="{B574D53F-5771-4C58-BC09-53F149D8BC9F}" dt="2020-01-31T18:20:58.096" v="80" actId="47"/>
        <pc:sldMkLst>
          <pc:docMk/>
          <pc:sldMk cId="24786156" sldId="2416"/>
        </pc:sldMkLst>
        <pc:spChg chg="del">
          <ac:chgData name="Gary Coles" userId="836318eaa563bc91" providerId="LiveId" clId="{B574D53F-5771-4C58-BC09-53F149D8BC9F}" dt="2020-01-31T18:20:36.461" v="78" actId="478"/>
          <ac:spMkLst>
            <pc:docMk/>
            <pc:sldMk cId="24786156" sldId="2416"/>
            <ac:spMk id="3" creationId="{00000000-0000-0000-0000-000000000000}"/>
          </ac:spMkLst>
        </pc:spChg>
        <pc:spChg chg="del">
          <ac:chgData name="Gary Coles" userId="836318eaa563bc91" providerId="LiveId" clId="{B574D53F-5771-4C58-BC09-53F149D8BC9F}" dt="2020-01-31T18:20:39.861" v="79" actId="478"/>
          <ac:spMkLst>
            <pc:docMk/>
            <pc:sldMk cId="24786156" sldId="2416"/>
            <ac:spMk id="4" creationId="{00000000-0000-0000-0000-000000000000}"/>
          </ac:spMkLst>
        </pc:spChg>
      </pc:sldChg>
      <pc:sldMasterChg chg="del delSldLayout">
        <pc:chgData name="Gary Coles" userId="836318eaa563bc91" providerId="LiveId" clId="{B574D53F-5771-4C58-BC09-53F149D8BC9F}" dt="2020-01-31T18:05:19.609" v="12" actId="47"/>
        <pc:sldMasterMkLst>
          <pc:docMk/>
          <pc:sldMasterMk cId="552223549" sldId="2147484083"/>
        </pc:sldMasterMkLst>
        <pc:sldLayoutChg chg="del">
          <pc:chgData name="Gary Coles" userId="836318eaa563bc91" providerId="LiveId" clId="{B574D53F-5771-4C58-BC09-53F149D8BC9F}" dt="2020-01-31T18:05:19.609" v="12" actId="47"/>
          <pc:sldLayoutMkLst>
            <pc:docMk/>
            <pc:sldMasterMk cId="552223549" sldId="2147484083"/>
            <pc:sldLayoutMk cId="2362870751" sldId="2147484084"/>
          </pc:sldLayoutMkLst>
        </pc:sldLayoutChg>
        <pc:sldLayoutChg chg="del">
          <pc:chgData name="Gary Coles" userId="836318eaa563bc91" providerId="LiveId" clId="{B574D53F-5771-4C58-BC09-53F149D8BC9F}" dt="2020-01-31T18:05:19.609" v="12" actId="47"/>
          <pc:sldLayoutMkLst>
            <pc:docMk/>
            <pc:sldMasterMk cId="552223549" sldId="2147484083"/>
            <pc:sldLayoutMk cId="119791133" sldId="2147484085"/>
          </pc:sldLayoutMkLst>
        </pc:sldLayoutChg>
        <pc:sldLayoutChg chg="del">
          <pc:chgData name="Gary Coles" userId="836318eaa563bc91" providerId="LiveId" clId="{B574D53F-5771-4C58-BC09-53F149D8BC9F}" dt="2020-01-31T18:05:19.609" v="12" actId="47"/>
          <pc:sldLayoutMkLst>
            <pc:docMk/>
            <pc:sldMasterMk cId="552223549" sldId="2147484083"/>
            <pc:sldLayoutMk cId="1797141939" sldId="2147484086"/>
          </pc:sldLayoutMkLst>
        </pc:sldLayoutChg>
        <pc:sldLayoutChg chg="del">
          <pc:chgData name="Gary Coles" userId="836318eaa563bc91" providerId="LiveId" clId="{B574D53F-5771-4C58-BC09-53F149D8BC9F}" dt="2020-01-31T18:05:19.609" v="12" actId="47"/>
          <pc:sldLayoutMkLst>
            <pc:docMk/>
            <pc:sldMasterMk cId="552223549" sldId="2147484083"/>
            <pc:sldLayoutMk cId="4052851571" sldId="2147484087"/>
          </pc:sldLayoutMkLst>
        </pc:sldLayoutChg>
        <pc:sldLayoutChg chg="del">
          <pc:chgData name="Gary Coles" userId="836318eaa563bc91" providerId="LiveId" clId="{B574D53F-5771-4C58-BC09-53F149D8BC9F}" dt="2020-01-31T18:05:19.609" v="12" actId="47"/>
          <pc:sldLayoutMkLst>
            <pc:docMk/>
            <pc:sldMasterMk cId="552223549" sldId="2147484083"/>
            <pc:sldLayoutMk cId="753304379" sldId="2147484088"/>
          </pc:sldLayoutMkLst>
        </pc:sldLayoutChg>
        <pc:sldLayoutChg chg="del">
          <pc:chgData name="Gary Coles" userId="836318eaa563bc91" providerId="LiveId" clId="{B574D53F-5771-4C58-BC09-53F149D8BC9F}" dt="2020-01-31T18:05:19.609" v="12" actId="47"/>
          <pc:sldLayoutMkLst>
            <pc:docMk/>
            <pc:sldMasterMk cId="552223549" sldId="2147484083"/>
            <pc:sldLayoutMk cId="2620387370" sldId="2147484089"/>
          </pc:sldLayoutMkLst>
        </pc:sldLayoutChg>
        <pc:sldLayoutChg chg="del">
          <pc:chgData name="Gary Coles" userId="836318eaa563bc91" providerId="LiveId" clId="{B574D53F-5771-4C58-BC09-53F149D8BC9F}" dt="2020-01-31T18:05:19.609" v="12" actId="47"/>
          <pc:sldLayoutMkLst>
            <pc:docMk/>
            <pc:sldMasterMk cId="552223549" sldId="2147484083"/>
            <pc:sldLayoutMk cId="3015229314" sldId="2147484090"/>
          </pc:sldLayoutMkLst>
        </pc:sldLayoutChg>
        <pc:sldLayoutChg chg="del">
          <pc:chgData name="Gary Coles" userId="836318eaa563bc91" providerId="LiveId" clId="{B574D53F-5771-4C58-BC09-53F149D8BC9F}" dt="2020-01-31T18:05:19.609" v="12" actId="47"/>
          <pc:sldLayoutMkLst>
            <pc:docMk/>
            <pc:sldMasterMk cId="552223549" sldId="2147484083"/>
            <pc:sldLayoutMk cId="1732147120" sldId="2147484091"/>
          </pc:sldLayoutMkLst>
        </pc:sldLayoutChg>
        <pc:sldLayoutChg chg="del">
          <pc:chgData name="Gary Coles" userId="836318eaa563bc91" providerId="LiveId" clId="{B574D53F-5771-4C58-BC09-53F149D8BC9F}" dt="2020-01-31T18:05:19.609" v="12" actId="47"/>
          <pc:sldLayoutMkLst>
            <pc:docMk/>
            <pc:sldMasterMk cId="552223549" sldId="2147484083"/>
            <pc:sldLayoutMk cId="3852954153" sldId="2147484092"/>
          </pc:sldLayoutMkLst>
        </pc:sldLayoutChg>
        <pc:sldLayoutChg chg="del">
          <pc:chgData name="Gary Coles" userId="836318eaa563bc91" providerId="LiveId" clId="{B574D53F-5771-4C58-BC09-53F149D8BC9F}" dt="2020-01-31T18:05:19.609" v="12" actId="47"/>
          <pc:sldLayoutMkLst>
            <pc:docMk/>
            <pc:sldMasterMk cId="552223549" sldId="2147484083"/>
            <pc:sldLayoutMk cId="3935591480" sldId="2147484093"/>
          </pc:sldLayoutMkLst>
        </pc:sldLayoutChg>
        <pc:sldLayoutChg chg="del">
          <pc:chgData name="Gary Coles" userId="836318eaa563bc91" providerId="LiveId" clId="{B574D53F-5771-4C58-BC09-53F149D8BC9F}" dt="2020-01-31T18:05:19.609" v="12" actId="47"/>
          <pc:sldLayoutMkLst>
            <pc:docMk/>
            <pc:sldMasterMk cId="552223549" sldId="2147484083"/>
            <pc:sldLayoutMk cId="3012836865" sldId="2147484094"/>
          </pc:sldLayoutMkLst>
        </pc:sldLayoutChg>
      </pc:sldMasterChg>
      <pc:sldMasterChg chg="del delSldLayout">
        <pc:chgData name="Gary Coles" userId="836318eaa563bc91" providerId="LiveId" clId="{B574D53F-5771-4C58-BC09-53F149D8BC9F}" dt="2020-01-31T18:05:20.215" v="13" actId="47"/>
        <pc:sldMasterMkLst>
          <pc:docMk/>
          <pc:sldMasterMk cId="1693383371" sldId="2147484095"/>
        </pc:sldMasterMkLst>
        <pc:sldLayoutChg chg="del">
          <pc:chgData name="Gary Coles" userId="836318eaa563bc91" providerId="LiveId" clId="{B574D53F-5771-4C58-BC09-53F149D8BC9F}" dt="2020-01-31T18:05:20.215" v="13" actId="47"/>
          <pc:sldLayoutMkLst>
            <pc:docMk/>
            <pc:sldMasterMk cId="1693383371" sldId="2147484095"/>
            <pc:sldLayoutMk cId="4157715118" sldId="2147484096"/>
          </pc:sldLayoutMkLst>
        </pc:sldLayoutChg>
        <pc:sldLayoutChg chg="del">
          <pc:chgData name="Gary Coles" userId="836318eaa563bc91" providerId="LiveId" clId="{B574D53F-5771-4C58-BC09-53F149D8BC9F}" dt="2020-01-31T18:05:20.215" v="13" actId="47"/>
          <pc:sldLayoutMkLst>
            <pc:docMk/>
            <pc:sldMasterMk cId="1693383371" sldId="2147484095"/>
            <pc:sldLayoutMk cId="786600213" sldId="2147484097"/>
          </pc:sldLayoutMkLst>
        </pc:sldLayoutChg>
        <pc:sldLayoutChg chg="del">
          <pc:chgData name="Gary Coles" userId="836318eaa563bc91" providerId="LiveId" clId="{B574D53F-5771-4C58-BC09-53F149D8BC9F}" dt="2020-01-31T18:05:20.215" v="13" actId="47"/>
          <pc:sldLayoutMkLst>
            <pc:docMk/>
            <pc:sldMasterMk cId="1693383371" sldId="2147484095"/>
            <pc:sldLayoutMk cId="2160849659" sldId="2147484098"/>
          </pc:sldLayoutMkLst>
        </pc:sldLayoutChg>
        <pc:sldLayoutChg chg="del">
          <pc:chgData name="Gary Coles" userId="836318eaa563bc91" providerId="LiveId" clId="{B574D53F-5771-4C58-BC09-53F149D8BC9F}" dt="2020-01-31T18:05:20.215" v="13" actId="47"/>
          <pc:sldLayoutMkLst>
            <pc:docMk/>
            <pc:sldMasterMk cId="1693383371" sldId="2147484095"/>
            <pc:sldLayoutMk cId="1452524316" sldId="2147484099"/>
          </pc:sldLayoutMkLst>
        </pc:sldLayoutChg>
        <pc:sldLayoutChg chg="del">
          <pc:chgData name="Gary Coles" userId="836318eaa563bc91" providerId="LiveId" clId="{B574D53F-5771-4C58-BC09-53F149D8BC9F}" dt="2020-01-31T18:05:20.215" v="13" actId="47"/>
          <pc:sldLayoutMkLst>
            <pc:docMk/>
            <pc:sldMasterMk cId="1693383371" sldId="2147484095"/>
            <pc:sldLayoutMk cId="4131961350" sldId="2147484100"/>
          </pc:sldLayoutMkLst>
        </pc:sldLayoutChg>
        <pc:sldLayoutChg chg="del">
          <pc:chgData name="Gary Coles" userId="836318eaa563bc91" providerId="LiveId" clId="{B574D53F-5771-4C58-BC09-53F149D8BC9F}" dt="2020-01-31T18:05:20.215" v="13" actId="47"/>
          <pc:sldLayoutMkLst>
            <pc:docMk/>
            <pc:sldMasterMk cId="1693383371" sldId="2147484095"/>
            <pc:sldLayoutMk cId="3798983879" sldId="2147484101"/>
          </pc:sldLayoutMkLst>
        </pc:sldLayoutChg>
        <pc:sldLayoutChg chg="del">
          <pc:chgData name="Gary Coles" userId="836318eaa563bc91" providerId="LiveId" clId="{B574D53F-5771-4C58-BC09-53F149D8BC9F}" dt="2020-01-31T18:05:20.215" v="13" actId="47"/>
          <pc:sldLayoutMkLst>
            <pc:docMk/>
            <pc:sldMasterMk cId="1693383371" sldId="2147484095"/>
            <pc:sldLayoutMk cId="2131864113" sldId="2147484102"/>
          </pc:sldLayoutMkLst>
        </pc:sldLayoutChg>
        <pc:sldLayoutChg chg="del">
          <pc:chgData name="Gary Coles" userId="836318eaa563bc91" providerId="LiveId" clId="{B574D53F-5771-4C58-BC09-53F149D8BC9F}" dt="2020-01-31T18:05:20.215" v="13" actId="47"/>
          <pc:sldLayoutMkLst>
            <pc:docMk/>
            <pc:sldMasterMk cId="1693383371" sldId="2147484095"/>
            <pc:sldLayoutMk cId="2680128555" sldId="2147484103"/>
          </pc:sldLayoutMkLst>
        </pc:sldLayoutChg>
        <pc:sldLayoutChg chg="del">
          <pc:chgData name="Gary Coles" userId="836318eaa563bc91" providerId="LiveId" clId="{B574D53F-5771-4C58-BC09-53F149D8BC9F}" dt="2020-01-31T18:05:20.215" v="13" actId="47"/>
          <pc:sldLayoutMkLst>
            <pc:docMk/>
            <pc:sldMasterMk cId="1693383371" sldId="2147484095"/>
            <pc:sldLayoutMk cId="1948286986" sldId="2147484104"/>
          </pc:sldLayoutMkLst>
        </pc:sldLayoutChg>
        <pc:sldLayoutChg chg="del">
          <pc:chgData name="Gary Coles" userId="836318eaa563bc91" providerId="LiveId" clId="{B574D53F-5771-4C58-BC09-53F149D8BC9F}" dt="2020-01-31T18:05:20.215" v="13" actId="47"/>
          <pc:sldLayoutMkLst>
            <pc:docMk/>
            <pc:sldMasterMk cId="1693383371" sldId="2147484095"/>
            <pc:sldLayoutMk cId="3669433010" sldId="2147484105"/>
          </pc:sldLayoutMkLst>
        </pc:sldLayoutChg>
        <pc:sldLayoutChg chg="del">
          <pc:chgData name="Gary Coles" userId="836318eaa563bc91" providerId="LiveId" clId="{B574D53F-5771-4C58-BC09-53F149D8BC9F}" dt="2020-01-31T18:05:20.215" v="13" actId="47"/>
          <pc:sldLayoutMkLst>
            <pc:docMk/>
            <pc:sldMasterMk cId="1693383371" sldId="2147484095"/>
            <pc:sldLayoutMk cId="680769378" sldId="214748410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6DA61-D729-4B75-A525-FC9ADB8558C0}" type="datetimeFigureOut">
              <a:rPr lang="en-US" smtClean="0"/>
              <a:pPr/>
              <a:t>2/22/2020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B272E1-E557-45DB-8B83-156914B78C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4" name="Picture 3" descr="Swirl.png"/>
          <p:cNvPicPr>
            <a:picLocks noChangeAspect="1"/>
          </p:cNvPicPr>
          <p:nvPr userDrawn="1"/>
        </p:nvPicPr>
        <p:blipFill>
          <a:blip r:embed="rId3" cstate="print"/>
          <a:stretch>
            <a:fillRect/>
          </a:stretch>
        </p:blipFill>
        <p:spPr>
          <a:xfrm>
            <a:off x="0" y="912118"/>
            <a:ext cx="9144000" cy="3202682"/>
          </a:xfrm>
          <a:prstGeom prst="rect">
            <a:avLst/>
          </a:prstGeom>
        </p:spPr>
      </p:pic>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17" name="Footer Placeholder 16"/>
          <p:cNvSpPr>
            <a:spLocks noGrp="1"/>
          </p:cNvSpPr>
          <p:nvPr>
            <p:ph type="ftr" sz="quarter" idx="11"/>
          </p:nvPr>
        </p:nvSpPr>
        <p:spPr/>
        <p:txBody>
          <a:bodyPr/>
          <a:lstStyle/>
          <a:p>
            <a:endParaRPr lang="en-US">
              <a:solidFill>
                <a:srgbClr val="D6ECFF"/>
              </a:solidFill>
            </a:endParaRPr>
          </a:p>
        </p:txBody>
      </p:sp>
      <p:sp>
        <p:nvSpPr>
          <p:cNvPr id="29" name="Slide Number Placeholder 2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3830883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245359375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86535394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24750437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8" name="Footer Placeholder 7"/>
          <p:cNvSpPr>
            <a:spLocks noGrp="1"/>
          </p:cNvSpPr>
          <p:nvPr>
            <p:ph type="ftr" sz="quarter" idx="11"/>
          </p:nvPr>
        </p:nvSpPr>
        <p:spPr/>
        <p:txBody>
          <a:bodyPr/>
          <a:lstStyle/>
          <a:p>
            <a:endParaRPr lang="en-US">
              <a:solidFill>
                <a:srgbClr val="D6ECFF"/>
              </a:solidFill>
            </a:endParaRPr>
          </a:p>
        </p:txBody>
      </p:sp>
      <p:sp>
        <p:nvSpPr>
          <p:cNvPr id="9" name="Slide Number Placeholder 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13454384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4" name="Footer Placeholder 3"/>
          <p:cNvSpPr>
            <a:spLocks noGrp="1"/>
          </p:cNvSpPr>
          <p:nvPr>
            <p:ph type="ftr" sz="quarter" idx="11"/>
          </p:nvPr>
        </p:nvSpPr>
        <p:spPr/>
        <p:txBody>
          <a:bodyPr/>
          <a:lstStyle/>
          <a:p>
            <a:endParaRPr lang="en-US">
              <a:solidFill>
                <a:srgbClr val="D6ECFF"/>
              </a:solidFill>
            </a:endParaRPr>
          </a:p>
        </p:txBody>
      </p:sp>
      <p:sp>
        <p:nvSpPr>
          <p:cNvPr id="5" name="Slide Number Placeholder 4"/>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213558443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3" name="Footer Placeholder 2"/>
          <p:cNvSpPr>
            <a:spLocks noGrp="1"/>
          </p:cNvSpPr>
          <p:nvPr>
            <p:ph type="ftr" sz="quarter" idx="11"/>
          </p:nvPr>
        </p:nvSpPr>
        <p:spPr/>
        <p:txBody>
          <a:bodyPr/>
          <a:lstStyle/>
          <a:p>
            <a:endParaRPr lang="en-US">
              <a:solidFill>
                <a:srgbClr val="D6ECFF"/>
              </a:solidFill>
            </a:endParaRPr>
          </a:p>
        </p:txBody>
      </p:sp>
      <p:sp>
        <p:nvSpPr>
          <p:cNvPr id="4" name="Slide Number Placeholder 3"/>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63977022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64509035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6" name="Footer Placeholder 5"/>
          <p:cNvSpPr>
            <a:spLocks noGrp="1"/>
          </p:cNvSpPr>
          <p:nvPr>
            <p:ph type="ftr" sz="quarter" idx="11"/>
          </p:nvPr>
        </p:nvSpPr>
        <p:spPr>
          <a:xfrm>
            <a:off x="914400" y="55499"/>
            <a:ext cx="5562600" cy="365125"/>
          </a:xfrm>
        </p:spPr>
        <p:txBody>
          <a:bodyPr/>
          <a:lstStyle/>
          <a:p>
            <a:endParaRPr lang="en-US">
              <a:solidFill>
                <a:srgbClr val="D6ECFF"/>
              </a:solidFill>
            </a:endParaRPr>
          </a:p>
        </p:txBody>
      </p:sp>
      <p:sp>
        <p:nvSpPr>
          <p:cNvPr id="7" name="Slide Number Placeholder 6"/>
          <p:cNvSpPr>
            <a:spLocks noGrp="1"/>
          </p:cNvSpPr>
          <p:nvPr>
            <p:ph type="sldNum" sz="quarter" idx="12"/>
          </p:nvPr>
        </p:nvSpPr>
        <p:spPr>
          <a:xfrm>
            <a:off x="8610600" y="55499"/>
            <a:ext cx="457200" cy="365125"/>
          </a:xfrm>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55310398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269124749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03515798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5.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6.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39DEE7-57A0-497F-9ACA-D1E524FA91C4}" type="datetimeFigureOut">
              <a:rPr lang="en-US" smtClean="0">
                <a:solidFill>
                  <a:srgbClr val="D6ECFF"/>
                </a:solidFill>
              </a:rPr>
              <a:pPr/>
              <a:t>2/22/2020</a:t>
            </a:fld>
            <a:endParaRPr lang="en-US">
              <a:solidFill>
                <a:srgbClr val="D6ECFF"/>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solidFill>
                <a:srgbClr val="D6ECFF"/>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506702958"/>
      </p:ext>
    </p:extLst>
  </p:cSld>
  <p:clrMap bg1="dk1" tx1="lt1" bg2="dk2" tx2="lt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3.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4" y="19928"/>
            <a:ext cx="9117428" cy="6838071"/>
          </a:xfrm>
          <a:prstGeom prst="rect">
            <a:avLst/>
          </a:prstGeom>
        </p:spPr>
      </p:pic>
      <p:sp>
        <p:nvSpPr>
          <p:cNvPr id="3" name="TextBox 2"/>
          <p:cNvSpPr txBox="1"/>
          <p:nvPr/>
        </p:nvSpPr>
        <p:spPr>
          <a:xfrm>
            <a:off x="3352800" y="1676400"/>
            <a:ext cx="5887329" cy="1631216"/>
          </a:xfrm>
          <a:prstGeom prst="rect">
            <a:avLst/>
          </a:prstGeom>
          <a:noFill/>
        </p:spPr>
        <p:txBody>
          <a:bodyPr wrap="square" numCol="1" spcCol="109728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Cambria" panose="02040503050406030204" pitchFamily="18" charset="0"/>
                <a:ea typeface="Cambria" panose="02040503050406030204" pitchFamily="18" charset="0"/>
                <a:cs typeface="+mn-cs"/>
              </a:rPr>
              <a:t>John’s Pictures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Cambria" panose="02040503050406030204" pitchFamily="18" charset="0"/>
                <a:ea typeface="Cambria" panose="02040503050406030204" pitchFamily="18" charset="0"/>
                <a:cs typeface="+mn-cs"/>
              </a:rPr>
              <a:t> Of Jesus</a:t>
            </a:r>
          </a:p>
        </p:txBody>
      </p:sp>
      <p:sp>
        <p:nvSpPr>
          <p:cNvPr id="4" name="TextBox 3"/>
          <p:cNvSpPr txBox="1"/>
          <p:nvPr/>
        </p:nvSpPr>
        <p:spPr>
          <a:xfrm>
            <a:off x="6096000" y="4275299"/>
            <a:ext cx="3810000" cy="553998"/>
          </a:xfrm>
          <a:prstGeom prst="rect">
            <a:avLst/>
          </a:prstGeom>
          <a:noFill/>
        </p:spPr>
        <p:txBody>
          <a:bodyPr wrap="square" numCol="1" spcCol="109728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white"/>
                </a:solidFill>
                <a:effectLst>
                  <a:outerShdw blurRad="50800" dist="63500" dir="2700000" algn="tl" rotWithShape="0">
                    <a:prstClr val="black"/>
                  </a:outerShdw>
                </a:effectLst>
                <a:uLnTx/>
                <a:uFillTx/>
                <a:latin typeface="Cambria" panose="02040503050406030204" pitchFamily="18" charset="0"/>
                <a:ea typeface="+mn-ea"/>
                <a:cs typeface="+mn-cs"/>
              </a:rPr>
              <a:t>Revelation 1:9-20</a:t>
            </a:r>
          </a:p>
        </p:txBody>
      </p:sp>
    </p:spTree>
    <p:extLst>
      <p:ext uri="{BB962C8B-B14F-4D97-AF65-F5344CB8AC3E}">
        <p14:creationId xmlns:p14="http://schemas.microsoft.com/office/powerpoint/2010/main" val="161501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latin typeface="Cambria" panose="02040503050406030204" pitchFamily="18" charset="0"/>
              </a:rPr>
              <a:t>What John SAW</a:t>
            </a:r>
            <a:r>
              <a:rPr lang="en-US" sz="3100" b="1" dirty="0">
                <a:latin typeface="Cambria" panose="02040503050406030204" pitchFamily="18" charset="0"/>
              </a:rPr>
              <a:t>: </a:t>
            </a:r>
            <a:r>
              <a:rPr lang="en-US" sz="3100" b="1" i="1" dirty="0">
                <a:latin typeface="Cambria" panose="02040503050406030204" pitchFamily="18" charset="0"/>
              </a:rPr>
              <a:t>Jesus In The Middle Of His People</a:t>
            </a:r>
            <a:endParaRPr lang="en-US" sz="3100" b="1" i="1" dirty="0">
              <a:solidFill>
                <a:schemeClr val="tx1"/>
              </a:solidFill>
              <a:latin typeface="Cambria" panose="02040503050406030204" pitchFamily="18" charset="0"/>
            </a:endParaRPr>
          </a:p>
        </p:txBody>
      </p:sp>
      <p:sp>
        <p:nvSpPr>
          <p:cNvPr id="8" name="TextBox 7"/>
          <p:cNvSpPr txBox="1"/>
          <p:nvPr/>
        </p:nvSpPr>
        <p:spPr>
          <a:xfrm>
            <a:off x="307846" y="1505859"/>
            <a:ext cx="8610600" cy="2339102"/>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3000" b="1" i="1" u="sng" dirty="0">
                <a:solidFill>
                  <a:srgbClr val="00B0F0"/>
                </a:solidFill>
                <a:latin typeface="Calibri" panose="020F0502020204030204" pitchFamily="34" charset="0"/>
              </a:rPr>
              <a:t>Jesus Is Always In The Middle Of His People:</a:t>
            </a:r>
            <a:endParaRPr lang="en-US" sz="3000" i="1" dirty="0">
              <a:solidFill>
                <a:srgbClr val="00B0F0"/>
              </a:solidFill>
              <a:latin typeface="Calibri" panose="020F0502020204030204" pitchFamily="34" charset="0"/>
            </a:endParaRPr>
          </a:p>
          <a:p>
            <a:pPr marL="393700" indent="-168275">
              <a:spcAft>
                <a:spcPts val="1800"/>
              </a:spcAft>
              <a:buClr>
                <a:srgbClr val="00B0F0"/>
              </a:buClr>
              <a:buFont typeface="Arial" panose="020B0604020202020204" pitchFamily="34" charset="0"/>
              <a:buChar char="•"/>
            </a:pPr>
            <a:r>
              <a:rPr lang="en-US" sz="2000" dirty="0">
                <a:solidFill>
                  <a:srgbClr val="FFFF00"/>
                </a:solidFill>
                <a:latin typeface="Calibri" panose="020F0502020204030204" pitchFamily="34" charset="0"/>
              </a:rPr>
              <a:t>2 Corinthians 13:5</a:t>
            </a:r>
            <a:r>
              <a:rPr lang="en-US" sz="2000" i="1" dirty="0">
                <a:latin typeface="Calibri" panose="020F0502020204030204" pitchFamily="34" charset="0"/>
              </a:rPr>
              <a:t>: . “…Or do you not realize this about yourselves, that Jesus Christ is in you?...”</a:t>
            </a:r>
          </a:p>
          <a:p>
            <a:pPr marL="393700" indent="-168275">
              <a:spcAft>
                <a:spcPts val="1800"/>
              </a:spcAft>
              <a:buClr>
                <a:srgbClr val="00B0F0"/>
              </a:buClr>
              <a:buFont typeface="Arial" panose="020B0604020202020204" pitchFamily="34" charset="0"/>
              <a:buChar char="•"/>
            </a:pPr>
            <a:r>
              <a:rPr lang="en-US" sz="2000" dirty="0">
                <a:solidFill>
                  <a:srgbClr val="FFFF00"/>
                </a:solidFill>
                <a:latin typeface="Calibri" panose="020F0502020204030204" pitchFamily="34" charset="0"/>
              </a:rPr>
              <a:t>Ephesians 3:17</a:t>
            </a:r>
            <a:r>
              <a:rPr lang="en-US" sz="2000" i="1" dirty="0">
                <a:latin typeface="Calibri" panose="020F0502020204030204" pitchFamily="34" charset="0"/>
              </a:rPr>
              <a:t>: “So that Christ may dwell in your hearts through faith—that you, being rooted and grounded in love.”</a:t>
            </a:r>
          </a:p>
        </p:txBody>
      </p:sp>
    </p:spTree>
    <p:extLst>
      <p:ext uri="{BB962C8B-B14F-4D97-AF65-F5344CB8AC3E}">
        <p14:creationId xmlns:p14="http://schemas.microsoft.com/office/powerpoint/2010/main" val="3188895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barn(inVertical)">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barn(inVertical)">
                                      <p:cBhvr>
                                        <p:cTn id="19" dur="500"/>
                                        <p:tgtEl>
                                          <p:spTgt spid="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barn(inVertical)">
                                      <p:cBhvr>
                                        <p:cTn id="24"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1735188" y="1600200"/>
            <a:ext cx="5755915" cy="1200329"/>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Revelation 1:17</a:t>
            </a:r>
            <a:r>
              <a:rPr lang="en-US" sz="2200" i="1" dirty="0">
                <a:latin typeface="Calibri" panose="020F0502020204030204" pitchFamily="34" charset="0"/>
              </a:rPr>
              <a:t>: “When I saw him, I fell at his feet as though dead. But he laid his right hand on me, saying, ‘Fear not, I am the first and the last,’”</a:t>
            </a:r>
          </a:p>
        </p:txBody>
      </p:sp>
      <p:sp>
        <p:nvSpPr>
          <p:cNvPr id="7" name="Rectangle 6"/>
          <p:cNvSpPr/>
          <p:nvPr/>
        </p:nvSpPr>
        <p:spPr>
          <a:xfrm>
            <a:off x="0" y="0"/>
            <a:ext cx="9226292" cy="1143000"/>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latin typeface="Cambria" panose="02040503050406030204" pitchFamily="18" charset="0"/>
              </a:rPr>
              <a:t>What John FELT</a:t>
            </a:r>
            <a:r>
              <a:rPr lang="en-US" sz="3100" b="1" dirty="0">
                <a:latin typeface="Cambria" panose="02040503050406030204" pitchFamily="18" charset="0"/>
              </a:rPr>
              <a:t>: </a:t>
            </a:r>
            <a:r>
              <a:rPr lang="en-US" sz="3100" b="1" i="1" dirty="0">
                <a:latin typeface="Cambria" panose="02040503050406030204" pitchFamily="18" charset="0"/>
              </a:rPr>
              <a:t>The Desire To </a:t>
            </a:r>
          </a:p>
          <a:p>
            <a:pPr algn="ctr"/>
            <a:r>
              <a:rPr lang="en-US" sz="3100" b="1" i="1" dirty="0">
                <a:latin typeface="Cambria" panose="02040503050406030204" pitchFamily="18" charset="0"/>
              </a:rPr>
              <a:t>Worship And Be Comforted By Jesus</a:t>
            </a:r>
            <a:endParaRPr lang="en-US" sz="3100" b="1" i="1" dirty="0">
              <a:solidFill>
                <a:schemeClr val="tx1"/>
              </a:solidFill>
              <a:latin typeface="Cambria" panose="02040503050406030204" pitchFamily="18" charset="0"/>
            </a:endParaRPr>
          </a:p>
        </p:txBody>
      </p:sp>
      <p:sp>
        <p:nvSpPr>
          <p:cNvPr id="8" name="TextBox 7"/>
          <p:cNvSpPr txBox="1"/>
          <p:nvPr/>
        </p:nvSpPr>
        <p:spPr>
          <a:xfrm>
            <a:off x="762000" y="3202216"/>
            <a:ext cx="7543800" cy="2554545"/>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Daniel 10:9-11</a:t>
            </a:r>
            <a:r>
              <a:rPr lang="en-US" sz="2200" i="1" dirty="0">
                <a:latin typeface="Calibri" panose="020F0502020204030204" pitchFamily="34" charset="0"/>
              </a:rPr>
              <a:t>: “Then I heard the sound of his words, and as I heard the sound of his words, I fell on my face in deep sleep with my face to the ground.  And behold, a hand touched me and set me trembling on my hands and knees. And he said to me, ‘O Daniel, man greatly loved, understand the words that I speak to you, and stand upright, for now I have been sent to you.’ And when he had spoken this word to me, I stood up trembling. </a:t>
            </a:r>
          </a:p>
        </p:txBody>
      </p:sp>
    </p:spTree>
    <p:extLst>
      <p:ext uri="{BB962C8B-B14F-4D97-AF65-F5344CB8AC3E}">
        <p14:creationId xmlns:p14="http://schemas.microsoft.com/office/powerpoint/2010/main" val="258101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152400" y="6136677"/>
            <a:ext cx="4343399" cy="553998"/>
          </a:xfrm>
          <a:prstGeom prst="rect">
            <a:avLst/>
          </a:prstGeom>
          <a:noFill/>
        </p:spPr>
        <p:txBody>
          <a:bodyPr wrap="square" numCol="1" spcCol="1097280" rtlCol="0">
            <a:spAutoFit/>
          </a:bodyPr>
          <a:lstStyle/>
          <a:p>
            <a:r>
              <a:rPr lang="en-US" sz="3000" b="1" i="1"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1981200" y="2042516"/>
            <a:ext cx="4970412" cy="1538883"/>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Isaiah 41:10</a:t>
            </a:r>
            <a:r>
              <a:rPr lang="en-US" sz="2200" i="1" dirty="0">
                <a:latin typeface="Calibri" panose="020F0502020204030204" pitchFamily="34" charset="0"/>
              </a:rPr>
              <a:t>: “Fear not, for I am with you; be not dismayed, for I am your God; I will strengthen you, I will help you, I will uphold you with my righteous right hand.</a:t>
            </a:r>
          </a:p>
        </p:txBody>
      </p:sp>
      <p:sp>
        <p:nvSpPr>
          <p:cNvPr id="7" name="Rectangle 6"/>
          <p:cNvSpPr/>
          <p:nvPr/>
        </p:nvSpPr>
        <p:spPr>
          <a:xfrm>
            <a:off x="0" y="0"/>
            <a:ext cx="9226292" cy="1143000"/>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latin typeface="Cambria" panose="02040503050406030204" pitchFamily="18" charset="0"/>
              </a:rPr>
              <a:t>What John FELT: </a:t>
            </a:r>
            <a:r>
              <a:rPr lang="en-US" sz="3100" b="1" i="1" dirty="0">
                <a:latin typeface="Cambria" panose="02040503050406030204" pitchFamily="18" charset="0"/>
              </a:rPr>
              <a:t>The Desire To </a:t>
            </a:r>
          </a:p>
          <a:p>
            <a:pPr algn="ctr"/>
            <a:r>
              <a:rPr lang="en-US" sz="3100" b="1" i="1" dirty="0">
                <a:latin typeface="Cambria" panose="02040503050406030204" pitchFamily="18" charset="0"/>
              </a:rPr>
              <a:t>Worship And Be Comforted By Jesus</a:t>
            </a:r>
            <a:endParaRPr lang="en-US" sz="3100" b="1" i="1" dirty="0">
              <a:solidFill>
                <a:schemeClr val="tx1"/>
              </a:solidFill>
              <a:latin typeface="Cambria" panose="02040503050406030204" pitchFamily="18" charset="0"/>
            </a:endParaRPr>
          </a:p>
        </p:txBody>
      </p:sp>
    </p:spTree>
    <p:extLst>
      <p:ext uri="{BB962C8B-B14F-4D97-AF65-F5344CB8AC3E}">
        <p14:creationId xmlns:p14="http://schemas.microsoft.com/office/powerpoint/2010/main" val="2600021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226293" cy="6857999"/>
          </a:xfrm>
          <a:prstGeom prst="rect">
            <a:avLst/>
          </a:prstGeom>
        </p:spPr>
      </p:pic>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1143000" y="1143000"/>
            <a:ext cx="6705600" cy="2893100"/>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Revelation 1:18-20</a:t>
            </a:r>
            <a:r>
              <a:rPr lang="en-US" sz="2200" i="1" dirty="0">
                <a:latin typeface="Calibri" panose="020F0502020204030204" pitchFamily="34" charset="0"/>
              </a:rPr>
              <a:t>: “And the living one. I died, and behold I am alive forevermore, and I have the keys of Death and Hades.   Write therefore the things that you have seen, those that are and those that are to take place after this.  As for the mystery of the seven stars that you saw in my right hand, and the seven golden lampstands, the seven stars are the angels of the seven churches, and the seven lampstands are the seven churches. </a:t>
            </a:r>
          </a:p>
        </p:txBody>
      </p:sp>
      <p:sp>
        <p:nvSpPr>
          <p:cNvPr id="7" name="Rectangle 6"/>
          <p:cNvSpPr/>
          <p:nvPr/>
        </p:nvSpPr>
        <p:spPr>
          <a:xfrm>
            <a:off x="1" y="-14884"/>
            <a:ext cx="9226292" cy="838200"/>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latin typeface="Cambria" panose="02040503050406030204" pitchFamily="18" charset="0"/>
              </a:rPr>
              <a:t>What Jesus SAID</a:t>
            </a:r>
            <a:r>
              <a:rPr lang="en-US" sz="3100" b="1" dirty="0">
                <a:latin typeface="Cambria" panose="02040503050406030204" pitchFamily="18" charset="0"/>
              </a:rPr>
              <a:t>: </a:t>
            </a:r>
            <a:r>
              <a:rPr lang="en-US" sz="3100" b="1" i="1" dirty="0">
                <a:latin typeface="Cambria" panose="02040503050406030204" pitchFamily="18" charset="0"/>
              </a:rPr>
              <a:t>Don’t Fear Life Or Death</a:t>
            </a:r>
            <a:endParaRPr lang="en-US" sz="3100" b="1" i="1" dirty="0">
              <a:solidFill>
                <a:schemeClr val="tx1"/>
              </a:solidFill>
              <a:latin typeface="Cambria" panose="02040503050406030204" pitchFamily="18" charset="0"/>
            </a:endParaRPr>
          </a:p>
        </p:txBody>
      </p:sp>
      <p:sp>
        <p:nvSpPr>
          <p:cNvPr id="8" name="TextBox 7"/>
          <p:cNvSpPr txBox="1"/>
          <p:nvPr/>
        </p:nvSpPr>
        <p:spPr>
          <a:xfrm>
            <a:off x="381000" y="4355784"/>
            <a:ext cx="4495800" cy="1538883"/>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Matthew 16:18</a:t>
            </a:r>
            <a:r>
              <a:rPr lang="en-US" sz="2200" i="1" dirty="0">
                <a:latin typeface="Calibri" panose="020F0502020204030204" pitchFamily="34" charset="0"/>
              </a:rPr>
              <a:t>: "And I also say to you that you are Peter, and upon this rock I will build My church; </a:t>
            </a:r>
            <a:r>
              <a:rPr lang="en-US" sz="2200" i="1" u="sng" dirty="0">
                <a:latin typeface="Calibri" panose="020F0502020204030204" pitchFamily="34" charset="0"/>
              </a:rPr>
              <a:t>and the gates of Hades shall not overpower it</a:t>
            </a:r>
            <a:r>
              <a:rPr lang="en-US" sz="2200" i="1" dirty="0">
                <a:latin typeface="Calibri" panose="020F0502020204030204" pitchFamily="34" charset="0"/>
              </a:rPr>
              <a:t>.” </a:t>
            </a:r>
          </a:p>
        </p:txBody>
      </p:sp>
      <p:sp>
        <p:nvSpPr>
          <p:cNvPr id="9" name="TextBox 8"/>
          <p:cNvSpPr txBox="1"/>
          <p:nvPr/>
        </p:nvSpPr>
        <p:spPr>
          <a:xfrm>
            <a:off x="5867400" y="4355784"/>
            <a:ext cx="2743200" cy="1538883"/>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1 Corinthians 15:55</a:t>
            </a:r>
            <a:r>
              <a:rPr lang="en-US" sz="2200" i="1" dirty="0">
                <a:latin typeface="Calibri" panose="020F0502020204030204" pitchFamily="34" charset="0"/>
              </a:rPr>
              <a:t>: "O death, where is your victory? O death, where is your sting?"</a:t>
            </a:r>
          </a:p>
        </p:txBody>
      </p:sp>
      <p:sp>
        <p:nvSpPr>
          <p:cNvPr id="10" name="TextBox 9">
            <a:extLst>
              <a:ext uri="{FF2B5EF4-FFF2-40B4-BE49-F238E27FC236}">
                <a16:creationId xmlns:a16="http://schemas.microsoft.com/office/drawing/2014/main" id="{F809FDD4-45A8-4D1D-A138-0E7C5E3FC3C6}"/>
              </a:ext>
            </a:extLst>
          </p:cNvPr>
          <p:cNvSpPr txBox="1"/>
          <p:nvPr/>
        </p:nvSpPr>
        <p:spPr>
          <a:xfrm>
            <a:off x="152400" y="6136677"/>
            <a:ext cx="4343399" cy="553998"/>
          </a:xfrm>
          <a:prstGeom prst="rect">
            <a:avLst/>
          </a:prstGeom>
          <a:noFill/>
        </p:spPr>
        <p:txBody>
          <a:bodyPr wrap="square" numCol="1" spcCol="1097280" rtlCol="0">
            <a:spAutoFit/>
          </a:bodyPr>
          <a:lstStyle/>
          <a:p>
            <a:r>
              <a:rPr lang="en-US" sz="3000" b="1" i="1"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John’s Pictures Of Jesus</a:t>
            </a:r>
          </a:p>
        </p:txBody>
      </p:sp>
    </p:spTree>
    <p:extLst>
      <p:ext uri="{BB962C8B-B14F-4D97-AF65-F5344CB8AC3E}">
        <p14:creationId xmlns:p14="http://schemas.microsoft.com/office/powerpoint/2010/main" val="4165571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4" y="19928"/>
            <a:ext cx="9117428" cy="6838071"/>
          </a:xfrm>
          <a:prstGeom prst="rect">
            <a:avLst/>
          </a:prstGeom>
        </p:spPr>
      </p:pic>
      <p:sp>
        <p:nvSpPr>
          <p:cNvPr id="3" name="TextBox 2"/>
          <p:cNvSpPr txBox="1"/>
          <p:nvPr/>
        </p:nvSpPr>
        <p:spPr>
          <a:xfrm>
            <a:off x="3352800" y="1676400"/>
            <a:ext cx="5887329" cy="1631216"/>
          </a:xfrm>
          <a:prstGeom prst="rect">
            <a:avLst/>
          </a:prstGeom>
          <a:noFill/>
        </p:spPr>
        <p:txBody>
          <a:bodyPr wrap="square" numCol="1" spcCol="1097280" rtlCol="0">
            <a:spAutoFit/>
          </a:bodyPr>
          <a:lstStyle/>
          <a:p>
            <a:pPr algn="ctr"/>
            <a:r>
              <a:rPr lang="en-US" sz="5000" b="1"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John’s Pictures</a:t>
            </a:r>
          </a:p>
          <a:p>
            <a:pPr algn="ctr"/>
            <a:r>
              <a:rPr lang="en-US" sz="5000" b="1"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 Of Jesus</a:t>
            </a:r>
          </a:p>
        </p:txBody>
      </p:sp>
      <p:sp>
        <p:nvSpPr>
          <p:cNvPr id="4" name="TextBox 3"/>
          <p:cNvSpPr txBox="1"/>
          <p:nvPr/>
        </p:nvSpPr>
        <p:spPr>
          <a:xfrm>
            <a:off x="6096000" y="4275299"/>
            <a:ext cx="3810000" cy="553998"/>
          </a:xfrm>
          <a:prstGeom prst="rect">
            <a:avLst/>
          </a:prstGeom>
          <a:noFill/>
        </p:spPr>
        <p:txBody>
          <a:bodyPr wrap="square" numCol="1" spcCol="1097280" rtlCol="0">
            <a:spAutoFit/>
          </a:bodyPr>
          <a:lstStyle/>
          <a:p>
            <a:r>
              <a:rPr lang="en-US" sz="3000" i="1" dirty="0">
                <a:effectLst>
                  <a:outerShdw blurRad="50800" dist="63500" dir="2700000" algn="tl" rotWithShape="0">
                    <a:prstClr val="black"/>
                  </a:outerShdw>
                </a:effectLst>
                <a:latin typeface="Cambria" panose="02040503050406030204" pitchFamily="18" charset="0"/>
              </a:rPr>
              <a:t>Revelation 1:9-20</a:t>
            </a:r>
          </a:p>
        </p:txBody>
      </p:sp>
    </p:spTree>
    <p:extLst>
      <p:ext uri="{BB962C8B-B14F-4D97-AF65-F5344CB8AC3E}">
        <p14:creationId xmlns:p14="http://schemas.microsoft.com/office/powerpoint/2010/main" val="409426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460246" y="1203464"/>
            <a:ext cx="8305800" cy="4262705"/>
          </a:xfrm>
          <a:prstGeom prst="rect">
            <a:avLst/>
          </a:prstGeom>
          <a:solidFill>
            <a:schemeClr val="bg1"/>
          </a:solidFill>
          <a:ln>
            <a:solidFill>
              <a:schemeClr val="tx1"/>
            </a:solidFill>
          </a:ln>
        </p:spPr>
        <p:txBody>
          <a:bodyPr wrap="square" tIns="91440" bIns="91440" numCol="1" spcCol="1097280" rtlCol="0">
            <a:spAutoFit/>
          </a:bodyPr>
          <a:lstStyle/>
          <a:p>
            <a:pPr marL="225425" indent="-225425">
              <a:spcAft>
                <a:spcPts val="1800"/>
              </a:spcAft>
              <a:buClr>
                <a:srgbClr val="C00000"/>
              </a:buClr>
              <a:buFont typeface="Arial" panose="020B0604020202020204" pitchFamily="34" charset="0"/>
              <a:buChar char="•"/>
            </a:pPr>
            <a:r>
              <a:rPr lang="en-US" sz="2200" u="sng" dirty="0">
                <a:solidFill>
                  <a:srgbClr val="FFFF00"/>
                </a:solidFill>
                <a:latin typeface="Calibri" panose="020F0502020204030204" pitchFamily="34" charset="0"/>
              </a:rPr>
              <a:t>"A picture is worth a thousand words" </a:t>
            </a:r>
            <a:r>
              <a:rPr lang="en-US" sz="2200" dirty="0">
                <a:latin typeface="Calibri" panose="020F0502020204030204" pitchFamily="34" charset="0"/>
              </a:rPr>
              <a:t>is an English idiom. It refers to the notion that a complex idea can be conveyed with just a single still image or that an image of a subject conveys its meaning or essence more effectively than a description does. (Frank Bernard – 1927)</a:t>
            </a:r>
          </a:p>
          <a:p>
            <a:pPr marL="225425" indent="-225425">
              <a:spcAft>
                <a:spcPts val="1800"/>
              </a:spcAft>
              <a:buClr>
                <a:srgbClr val="C00000"/>
              </a:buClr>
              <a:buFont typeface="Arial" panose="020B0604020202020204" pitchFamily="34" charset="0"/>
              <a:buChar char="•"/>
            </a:pPr>
            <a:r>
              <a:rPr lang="en-US" sz="2200" u="sng" dirty="0">
                <a:solidFill>
                  <a:srgbClr val="FFFF00"/>
                </a:solidFill>
                <a:latin typeface="Calibri" panose="020F0502020204030204" pitchFamily="34" charset="0"/>
              </a:rPr>
              <a:t>”Hearing  something a hundred times isn’t better than seeing it once”</a:t>
            </a:r>
            <a:r>
              <a:rPr lang="en-US" sz="2200" u="sng" dirty="0">
                <a:latin typeface="Calibri" panose="020F0502020204030204" pitchFamily="34" charset="0"/>
              </a:rPr>
              <a:t> Confucius</a:t>
            </a:r>
            <a:r>
              <a:rPr lang="en-US" sz="2200" dirty="0">
                <a:latin typeface="Calibri" panose="020F0502020204030204" pitchFamily="34" charset="0"/>
              </a:rPr>
              <a:t> – Chinese philosopher (551-479 BC)</a:t>
            </a:r>
            <a:r>
              <a:rPr lang="en-US" sz="2200" u="sng" dirty="0">
                <a:solidFill>
                  <a:srgbClr val="FFFF00"/>
                </a:solidFill>
                <a:latin typeface="Calibri" panose="020F0502020204030204" pitchFamily="34" charset="0"/>
              </a:rPr>
              <a:t> </a:t>
            </a:r>
          </a:p>
          <a:p>
            <a:pPr marL="225425" indent="-225425">
              <a:spcAft>
                <a:spcPts val="1800"/>
              </a:spcAft>
              <a:buClr>
                <a:srgbClr val="C00000"/>
              </a:buClr>
              <a:buFont typeface="Arial" panose="020B0604020202020204" pitchFamily="34" charset="0"/>
              <a:buChar char="•"/>
            </a:pPr>
            <a:r>
              <a:rPr lang="en-US" sz="2200" dirty="0">
                <a:latin typeface="Calibri" panose="020F0502020204030204" pitchFamily="34" charset="0"/>
              </a:rPr>
              <a:t>When we read our mind creates mental pictures or images. </a:t>
            </a:r>
          </a:p>
          <a:p>
            <a:pPr marL="225425" indent="-225425">
              <a:spcAft>
                <a:spcPts val="1800"/>
              </a:spcAft>
              <a:buClr>
                <a:srgbClr val="C00000"/>
              </a:buClr>
              <a:buFont typeface="Arial" panose="020B0604020202020204" pitchFamily="34" charset="0"/>
              <a:buChar char="•"/>
            </a:pPr>
            <a:r>
              <a:rPr lang="en-US" sz="2200" dirty="0">
                <a:latin typeface="Calibri" panose="020F0502020204030204" pitchFamily="34" charset="0"/>
              </a:rPr>
              <a:t>The book of revelation is written to appeal to our senses – it provides us with a mental image of Jesus and his kingdom – being victorious over Satan and his kingdom. </a:t>
            </a: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i="1" dirty="0">
                <a:latin typeface="Cambria" panose="02040503050406030204" pitchFamily="18" charset="0"/>
              </a:rPr>
              <a:t>A Picture Is Worth A Thousand Words</a:t>
            </a:r>
          </a:p>
        </p:txBody>
      </p:sp>
    </p:spTree>
    <p:extLst>
      <p:ext uri="{BB962C8B-B14F-4D97-AF65-F5344CB8AC3E}">
        <p14:creationId xmlns:p14="http://schemas.microsoft.com/office/powerpoint/2010/main" val="2383939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arn(inVertical)">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arn(inVertical)">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barn(inVertical)">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460246" y="1447800"/>
            <a:ext cx="8305800" cy="2893100"/>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Revelation 1:9-11</a:t>
            </a:r>
            <a:r>
              <a:rPr lang="en-US" sz="2200" dirty="0">
                <a:latin typeface="Calibri" panose="020F0502020204030204" pitchFamily="34" charset="0"/>
              </a:rPr>
              <a:t>: </a:t>
            </a:r>
            <a:r>
              <a:rPr lang="en-US" sz="2200" i="1" dirty="0">
                <a:latin typeface="Calibri" panose="020F0502020204030204" pitchFamily="34" charset="0"/>
              </a:rPr>
              <a:t>“I, John, </a:t>
            </a:r>
            <a:r>
              <a:rPr lang="en-US" sz="2200" i="1" u="sng" dirty="0">
                <a:latin typeface="Calibri" panose="020F0502020204030204" pitchFamily="34" charset="0"/>
              </a:rPr>
              <a:t>your brother and partner </a:t>
            </a:r>
            <a:r>
              <a:rPr lang="en-US" sz="2200" i="1" dirty="0">
                <a:latin typeface="Calibri" panose="020F0502020204030204" pitchFamily="34" charset="0"/>
              </a:rPr>
              <a:t>in the tribulation and the kingdom and the patient endurance that are in Jesus, was on the island called Patmos on account of the word of God and the testimony of Jesus. I was in the Spirit on the Lord's day, </a:t>
            </a:r>
            <a:r>
              <a:rPr lang="en-US" sz="2200" i="1" u="sng" dirty="0">
                <a:latin typeface="Calibri" panose="020F0502020204030204" pitchFamily="34" charset="0"/>
              </a:rPr>
              <a:t>and I heard behind me a loud voice like a trumpet saying</a:t>
            </a:r>
            <a:r>
              <a:rPr lang="en-US" sz="2200" i="1" dirty="0">
                <a:latin typeface="Calibri" panose="020F0502020204030204" pitchFamily="34" charset="0"/>
              </a:rPr>
              <a:t>, "Write what you see in a book and send it to the seven churches, to Ephesus and to Smyrna and to Pergamum and to Thyatira and to Sardis and to Philadelphia and to Laodicea."</a:t>
            </a: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rgbClr val="FFFF00"/>
                </a:solidFill>
                <a:latin typeface="Cambria" panose="02040503050406030204" pitchFamily="18" charset="0"/>
              </a:rPr>
              <a:t>What John Heard</a:t>
            </a:r>
            <a:r>
              <a:rPr lang="en-US" sz="3500" b="1" dirty="0">
                <a:latin typeface="Cambria" panose="02040503050406030204" pitchFamily="18" charset="0"/>
              </a:rPr>
              <a:t>: </a:t>
            </a:r>
            <a:r>
              <a:rPr lang="en-US" sz="3500" b="1" i="1" dirty="0">
                <a:solidFill>
                  <a:schemeClr val="tx1"/>
                </a:solidFill>
                <a:latin typeface="Cambria" panose="02040503050406030204" pitchFamily="18" charset="0"/>
              </a:rPr>
              <a:t>The Voice Of The Lord</a:t>
            </a:r>
          </a:p>
        </p:txBody>
      </p:sp>
    </p:spTree>
    <p:extLst>
      <p:ext uri="{BB962C8B-B14F-4D97-AF65-F5344CB8AC3E}">
        <p14:creationId xmlns:p14="http://schemas.microsoft.com/office/powerpoint/2010/main" val="195415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460246" y="1447800"/>
            <a:ext cx="8378954" cy="4047262"/>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3000" b="1" u="sng" dirty="0">
                <a:solidFill>
                  <a:srgbClr val="FFFF00"/>
                </a:solidFill>
                <a:latin typeface="Calibri" panose="020F0502020204030204" pitchFamily="34" charset="0"/>
              </a:rPr>
              <a:t>John Is A Partner Of:</a:t>
            </a:r>
            <a:endParaRPr lang="en-US" sz="2200" dirty="0">
              <a:latin typeface="Calibri" panose="020F0502020204030204" pitchFamily="34" charset="0"/>
            </a:endParaRPr>
          </a:p>
          <a:p>
            <a:pPr marL="457200" indent="-231775">
              <a:spcAft>
                <a:spcPts val="1800"/>
              </a:spcAft>
              <a:buClr>
                <a:srgbClr val="00B0F0"/>
              </a:buClr>
              <a:buFont typeface="Arial" panose="020B0604020202020204" pitchFamily="34" charset="0"/>
              <a:buChar char="•"/>
            </a:pPr>
            <a:r>
              <a:rPr lang="en-US" sz="2200" b="1" dirty="0">
                <a:latin typeface="Calibri" panose="020F0502020204030204" pitchFamily="34" charset="0"/>
              </a:rPr>
              <a:t>TRIBULATION – </a:t>
            </a:r>
            <a:r>
              <a:rPr lang="en-US" sz="2200" dirty="0">
                <a:latin typeface="Calibri" panose="020F0502020204030204" pitchFamily="34" charset="0"/>
              </a:rPr>
              <a:t>Exiled on the island of Patmos.</a:t>
            </a:r>
          </a:p>
          <a:p>
            <a:pPr marL="457200" indent="-231775">
              <a:spcAft>
                <a:spcPts val="1800"/>
              </a:spcAft>
              <a:buClr>
                <a:srgbClr val="00B0F0"/>
              </a:buClr>
              <a:buFont typeface="Arial" panose="020B0604020202020204" pitchFamily="34" charset="0"/>
              <a:buChar char="•"/>
            </a:pPr>
            <a:r>
              <a:rPr lang="en-US" sz="2200" b="1" dirty="0">
                <a:latin typeface="Calibri" panose="020F0502020204030204" pitchFamily="34" charset="0"/>
              </a:rPr>
              <a:t>PERSEVERENCE – </a:t>
            </a:r>
            <a:r>
              <a:rPr lang="en-US" sz="2200" dirty="0">
                <a:latin typeface="Calibri" panose="020F0502020204030204" pitchFamily="34" charset="0"/>
              </a:rPr>
              <a:t>Acts 12:1-5:  His brother James was killed by Herod; Acts 4-5 – was arrested multiple times.  </a:t>
            </a:r>
          </a:p>
          <a:p>
            <a:pPr marL="457200" indent="-231775">
              <a:spcAft>
                <a:spcPts val="1800"/>
              </a:spcAft>
              <a:buClr>
                <a:srgbClr val="00B0F0"/>
              </a:buClr>
              <a:buFont typeface="Arial" panose="020B0604020202020204" pitchFamily="34" charset="0"/>
              <a:buChar char="•"/>
            </a:pPr>
            <a:r>
              <a:rPr lang="en-US" sz="2200" b="1" dirty="0">
                <a:latin typeface="Calibri" panose="020F0502020204030204" pitchFamily="34" charset="0"/>
              </a:rPr>
              <a:t>THE KINGDOM </a:t>
            </a:r>
            <a:r>
              <a:rPr lang="en-US" sz="2200" dirty="0">
                <a:latin typeface="Calibri" panose="020F0502020204030204" pitchFamily="34" charset="0"/>
              </a:rPr>
              <a:t>- Matthew 4:21-22: </a:t>
            </a:r>
            <a:r>
              <a:rPr lang="en-US" sz="2200" i="1" dirty="0">
                <a:latin typeface="Calibri" panose="020F0502020204030204" pitchFamily="34" charset="0"/>
              </a:rPr>
              <a:t>“And going on from there he saw two other brothers, James the son of Zebedee and John his brother, in the boat with Zebedee their father, mending their nets, and he called them. Immediately they left the boat and their father and followed him.” </a:t>
            </a:r>
            <a:endParaRPr lang="en-US" sz="3000" i="1" dirty="0">
              <a:latin typeface="Calibri" panose="020F0502020204030204" pitchFamily="34" charset="0"/>
            </a:endParaRP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rgbClr val="FFFF00"/>
                </a:solidFill>
                <a:latin typeface="Cambria" panose="02040503050406030204" pitchFamily="18" charset="0"/>
              </a:rPr>
              <a:t>What John Heard</a:t>
            </a:r>
            <a:r>
              <a:rPr lang="en-US" sz="3500" b="1" dirty="0">
                <a:latin typeface="Cambria" panose="02040503050406030204" pitchFamily="18" charset="0"/>
              </a:rPr>
              <a:t>: </a:t>
            </a:r>
            <a:r>
              <a:rPr lang="en-US" sz="3500" b="1" i="1" dirty="0">
                <a:solidFill>
                  <a:schemeClr val="tx1"/>
                </a:solidFill>
                <a:latin typeface="Cambria" panose="02040503050406030204" pitchFamily="18" charset="0"/>
              </a:rPr>
              <a:t>The Voice Of The Lord</a:t>
            </a:r>
          </a:p>
        </p:txBody>
      </p:sp>
    </p:spTree>
    <p:extLst>
      <p:ext uri="{BB962C8B-B14F-4D97-AF65-F5344CB8AC3E}">
        <p14:creationId xmlns:p14="http://schemas.microsoft.com/office/powerpoint/2010/main" val="190821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arn(inVertical)">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arn(inVertical)">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barn(inVertical)">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381000" y="1447800"/>
            <a:ext cx="8458200" cy="2693045"/>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3000" b="1" u="sng" dirty="0">
                <a:solidFill>
                  <a:srgbClr val="FFFF00"/>
                </a:solidFill>
                <a:latin typeface="Calibri" panose="020F0502020204030204" pitchFamily="34" charset="0"/>
              </a:rPr>
              <a:t>Close To Jesus:</a:t>
            </a:r>
            <a:endParaRPr lang="en-US" sz="2200" dirty="0">
              <a:latin typeface="Calibri" panose="020F0502020204030204" pitchFamily="34" charset="0"/>
            </a:endParaRPr>
          </a:p>
          <a:p>
            <a:pPr marL="457200" indent="-231775">
              <a:spcAft>
                <a:spcPts val="1800"/>
              </a:spcAft>
              <a:buClr>
                <a:srgbClr val="00B0F0"/>
              </a:buClr>
              <a:buFont typeface="Arial" panose="020B0604020202020204" pitchFamily="34" charset="0"/>
              <a:buChar char="•"/>
            </a:pPr>
            <a:r>
              <a:rPr lang="en-US" sz="2200" b="1" dirty="0">
                <a:latin typeface="Calibri" panose="020F0502020204030204" pitchFamily="34" charset="0"/>
              </a:rPr>
              <a:t>With Peter at the transfiguration (Matthew 17:1-9)</a:t>
            </a:r>
          </a:p>
          <a:p>
            <a:pPr marL="457200" indent="-231775">
              <a:spcAft>
                <a:spcPts val="1800"/>
              </a:spcAft>
              <a:buClr>
                <a:srgbClr val="00B0F0"/>
              </a:buClr>
              <a:buFont typeface="Arial" panose="020B0604020202020204" pitchFamily="34" charset="0"/>
              <a:buChar char="•"/>
            </a:pPr>
            <a:r>
              <a:rPr lang="en-US" sz="2200" b="1" dirty="0">
                <a:latin typeface="Calibri" panose="020F0502020204030204" pitchFamily="34" charset="0"/>
              </a:rPr>
              <a:t>On the cross Jesus asked him to care for his mother (John 19:26-27)</a:t>
            </a:r>
          </a:p>
          <a:p>
            <a:pPr marL="457200" indent="-231775">
              <a:spcAft>
                <a:spcPts val="1800"/>
              </a:spcAft>
              <a:buClr>
                <a:srgbClr val="00B0F0"/>
              </a:buClr>
              <a:buFont typeface="Arial" panose="020B0604020202020204" pitchFamily="34" charset="0"/>
              <a:buChar char="•"/>
            </a:pPr>
            <a:r>
              <a:rPr lang="en-US" sz="2200" dirty="0">
                <a:latin typeface="Calibri" panose="020F0502020204030204" pitchFamily="34" charset="0"/>
              </a:rPr>
              <a:t>John was probably referring to himself when he refers to the one Jesus loved (John 13:23)</a:t>
            </a: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rgbClr val="FFFF00"/>
                </a:solidFill>
                <a:latin typeface="Cambria" panose="02040503050406030204" pitchFamily="18" charset="0"/>
              </a:rPr>
              <a:t>What John Heard</a:t>
            </a:r>
            <a:r>
              <a:rPr lang="en-US" sz="3500" b="1" dirty="0">
                <a:latin typeface="Cambria" panose="02040503050406030204" pitchFamily="18" charset="0"/>
              </a:rPr>
              <a:t>: </a:t>
            </a:r>
            <a:r>
              <a:rPr lang="en-US" sz="3500" b="1" i="1" dirty="0">
                <a:solidFill>
                  <a:schemeClr val="tx1"/>
                </a:solidFill>
                <a:latin typeface="Cambria" panose="02040503050406030204" pitchFamily="18" charset="0"/>
              </a:rPr>
              <a:t>The Voice Of The Lord</a:t>
            </a:r>
          </a:p>
        </p:txBody>
      </p:sp>
    </p:spTree>
    <p:extLst>
      <p:ext uri="{BB962C8B-B14F-4D97-AF65-F5344CB8AC3E}">
        <p14:creationId xmlns:p14="http://schemas.microsoft.com/office/powerpoint/2010/main" val="1215042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arn(inVertical)">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arn(inVertical)">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barn(inVertical)">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381000" y="1325212"/>
            <a:ext cx="8610600" cy="4062651"/>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700" b="1" i="1" u="sng" dirty="0">
                <a:solidFill>
                  <a:srgbClr val="00B0F0"/>
                </a:solidFill>
                <a:latin typeface="Calibri" panose="020F0502020204030204" pitchFamily="34" charset="0"/>
              </a:rPr>
              <a:t>“Write What You See And Send It To The Seven Churches”:</a:t>
            </a:r>
            <a:endParaRPr lang="en-US" sz="2700" i="1" dirty="0">
              <a:solidFill>
                <a:srgbClr val="00B0F0"/>
              </a:solidFill>
              <a:latin typeface="Calibri" panose="020F0502020204030204" pitchFamily="34" charset="0"/>
            </a:endParaRPr>
          </a:p>
          <a:p>
            <a:pPr marL="457200" indent="-231775">
              <a:spcAft>
                <a:spcPts val="1800"/>
              </a:spcAft>
              <a:buClr>
                <a:srgbClr val="00B0F0"/>
              </a:buClr>
              <a:buFont typeface="Arial" panose="020B0604020202020204" pitchFamily="34" charset="0"/>
              <a:buChar char="•"/>
            </a:pPr>
            <a:r>
              <a:rPr lang="en-US" sz="2000" dirty="0">
                <a:solidFill>
                  <a:srgbClr val="FFFF00"/>
                </a:solidFill>
                <a:latin typeface="Calibri" panose="020F0502020204030204" pitchFamily="34" charset="0"/>
              </a:rPr>
              <a:t>Revelation 14:13</a:t>
            </a:r>
            <a:r>
              <a:rPr lang="en-US" sz="2000" dirty="0">
                <a:latin typeface="Calibri" panose="020F0502020204030204" pitchFamily="34" charset="0"/>
              </a:rPr>
              <a:t>:  </a:t>
            </a:r>
            <a:r>
              <a:rPr lang="en-US" sz="2000" i="1" dirty="0">
                <a:latin typeface="Calibri" panose="020F0502020204030204" pitchFamily="34" charset="0"/>
              </a:rPr>
              <a:t>“And I heard a voice from heaven saying, ‘Write this: Blessed are the dead who die in the Lord from now on. Blessed indeed,’ says the Spirit, ‘that they may rest from their labors, for their deeds follow them!’" </a:t>
            </a:r>
          </a:p>
          <a:p>
            <a:pPr marL="457200" indent="-231775">
              <a:spcAft>
                <a:spcPts val="1800"/>
              </a:spcAft>
              <a:buClr>
                <a:srgbClr val="00B0F0"/>
              </a:buClr>
              <a:buFont typeface="Arial" panose="020B0604020202020204" pitchFamily="34" charset="0"/>
              <a:buChar char="•"/>
            </a:pPr>
            <a:r>
              <a:rPr lang="en-US" sz="2000" dirty="0">
                <a:solidFill>
                  <a:srgbClr val="FFFF00"/>
                </a:solidFill>
                <a:latin typeface="Calibri" panose="020F0502020204030204" pitchFamily="34" charset="0"/>
              </a:rPr>
              <a:t>Revelation 19:9</a:t>
            </a:r>
            <a:r>
              <a:rPr lang="en-US" sz="2000" dirty="0">
                <a:latin typeface="Calibri" panose="020F0502020204030204" pitchFamily="34" charset="0"/>
              </a:rPr>
              <a:t>: </a:t>
            </a:r>
            <a:r>
              <a:rPr lang="en-US" sz="2000" i="1" dirty="0">
                <a:latin typeface="Calibri" panose="020F0502020204030204" pitchFamily="34" charset="0"/>
              </a:rPr>
              <a:t>“And the angel said to me, “Write this: Blessed are those who are invited to the marriage supper of the Lamb.’ And he said to me, ‘These are the true words of God.’" </a:t>
            </a:r>
          </a:p>
          <a:p>
            <a:pPr marL="457200" indent="-231775">
              <a:spcAft>
                <a:spcPts val="1800"/>
              </a:spcAft>
              <a:buClr>
                <a:srgbClr val="00B0F0"/>
              </a:buClr>
              <a:buFont typeface="Arial" panose="020B0604020202020204" pitchFamily="34" charset="0"/>
              <a:buChar char="•"/>
            </a:pPr>
            <a:r>
              <a:rPr lang="en-US" sz="2000" dirty="0">
                <a:solidFill>
                  <a:srgbClr val="FFFF00"/>
                </a:solidFill>
                <a:latin typeface="Calibri" panose="020F0502020204030204" pitchFamily="34" charset="0"/>
              </a:rPr>
              <a:t>Revelation 21:5</a:t>
            </a:r>
            <a:r>
              <a:rPr lang="en-US" sz="2000" dirty="0">
                <a:latin typeface="Calibri" panose="020F0502020204030204" pitchFamily="34" charset="0"/>
              </a:rPr>
              <a:t>: </a:t>
            </a:r>
            <a:r>
              <a:rPr lang="en-US" sz="2000" i="1" dirty="0">
                <a:latin typeface="Calibri" panose="020F0502020204030204" pitchFamily="34" charset="0"/>
              </a:rPr>
              <a:t>“And he who was seated on the throne said, ‘Behold, I am making all things new.’ Also he said, ‘Write this down, for these words are trustworthy and true.’" </a:t>
            </a:r>
            <a:endParaRPr lang="en-US" sz="2200" i="1" dirty="0">
              <a:latin typeface="Calibri" panose="020F0502020204030204" pitchFamily="34" charset="0"/>
            </a:endParaRP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rgbClr val="FFFF00"/>
                </a:solidFill>
                <a:latin typeface="Cambria" panose="02040503050406030204" pitchFamily="18" charset="0"/>
              </a:rPr>
              <a:t>What John Heard</a:t>
            </a:r>
            <a:r>
              <a:rPr lang="en-US" sz="3500" b="1" dirty="0">
                <a:latin typeface="Cambria" panose="02040503050406030204" pitchFamily="18" charset="0"/>
              </a:rPr>
              <a:t>: </a:t>
            </a:r>
            <a:r>
              <a:rPr lang="en-US" sz="3500" b="1" i="1" dirty="0">
                <a:solidFill>
                  <a:schemeClr val="tx1"/>
                </a:solidFill>
                <a:latin typeface="Cambria" panose="02040503050406030204" pitchFamily="18" charset="0"/>
              </a:rPr>
              <a:t>The Voice Of The Lord</a:t>
            </a:r>
          </a:p>
        </p:txBody>
      </p:sp>
    </p:spTree>
    <p:extLst>
      <p:ext uri="{BB962C8B-B14F-4D97-AF65-F5344CB8AC3E}">
        <p14:creationId xmlns:p14="http://schemas.microsoft.com/office/powerpoint/2010/main" val="58529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arn(inVertical)">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arn(inVertical)">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barn(inVertical)">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369277" y="1447800"/>
            <a:ext cx="8610600" cy="1215717"/>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3000" b="1" i="1" u="sng" dirty="0">
                <a:solidFill>
                  <a:srgbClr val="00B0F0"/>
                </a:solidFill>
                <a:latin typeface="Calibri" panose="020F0502020204030204" pitchFamily="34" charset="0"/>
              </a:rPr>
              <a:t>Do You Obey The Voice Of The Lord?</a:t>
            </a:r>
            <a:endParaRPr lang="en-US" sz="3000" i="1" dirty="0">
              <a:solidFill>
                <a:srgbClr val="00B0F0"/>
              </a:solidFill>
              <a:latin typeface="Calibri" panose="020F0502020204030204" pitchFamily="34" charset="0"/>
            </a:endParaRPr>
          </a:p>
          <a:p>
            <a:pPr marL="457200" indent="-231775">
              <a:spcAft>
                <a:spcPts val="1800"/>
              </a:spcAft>
              <a:buClr>
                <a:srgbClr val="00B0F0"/>
              </a:buClr>
              <a:buFont typeface="Arial" panose="020B0604020202020204" pitchFamily="34" charset="0"/>
              <a:buChar char="•"/>
            </a:pPr>
            <a:r>
              <a:rPr lang="en-US" sz="2200" dirty="0">
                <a:solidFill>
                  <a:srgbClr val="FFFF00"/>
                </a:solidFill>
                <a:latin typeface="Calibri" panose="020F0502020204030204" pitchFamily="34" charset="0"/>
              </a:rPr>
              <a:t>John 14:15</a:t>
            </a:r>
            <a:r>
              <a:rPr lang="en-US" sz="2200" dirty="0">
                <a:latin typeface="Calibri" panose="020F0502020204030204" pitchFamily="34" charset="0"/>
              </a:rPr>
              <a:t>: </a:t>
            </a:r>
            <a:r>
              <a:rPr lang="en-US" sz="2200" i="1" dirty="0">
                <a:latin typeface="Calibri" panose="020F0502020204030204" pitchFamily="34" charset="0"/>
              </a:rPr>
              <a:t>"If you love me, you will keep my commandments.”  </a:t>
            </a: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rgbClr val="FFFF00"/>
                </a:solidFill>
                <a:latin typeface="Cambria" panose="02040503050406030204" pitchFamily="18" charset="0"/>
              </a:rPr>
              <a:t>What John Heard</a:t>
            </a:r>
            <a:r>
              <a:rPr lang="en-US" sz="3500" b="1" dirty="0">
                <a:latin typeface="Cambria" panose="02040503050406030204" pitchFamily="18" charset="0"/>
              </a:rPr>
              <a:t>: </a:t>
            </a:r>
            <a:r>
              <a:rPr lang="en-US" sz="3500" b="1" i="1" dirty="0">
                <a:solidFill>
                  <a:schemeClr val="tx1"/>
                </a:solidFill>
                <a:latin typeface="Cambria" panose="02040503050406030204" pitchFamily="18" charset="0"/>
              </a:rPr>
              <a:t>The Voice Of The Lord</a:t>
            </a:r>
          </a:p>
        </p:txBody>
      </p:sp>
    </p:spTree>
    <p:extLst>
      <p:ext uri="{BB962C8B-B14F-4D97-AF65-F5344CB8AC3E}">
        <p14:creationId xmlns:p14="http://schemas.microsoft.com/office/powerpoint/2010/main" val="280121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barn(inVertical)">
                                      <p:cBhvr>
                                        <p:cTn id="1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6" name="TextBox 5"/>
          <p:cNvSpPr txBox="1"/>
          <p:nvPr/>
        </p:nvSpPr>
        <p:spPr>
          <a:xfrm>
            <a:off x="644884" y="1600200"/>
            <a:ext cx="7936523" cy="3231654"/>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2200" dirty="0">
                <a:solidFill>
                  <a:srgbClr val="FFFF00"/>
                </a:solidFill>
                <a:latin typeface="Calibri" panose="020F0502020204030204" pitchFamily="34" charset="0"/>
              </a:rPr>
              <a:t>Revelation 1:12-16</a:t>
            </a:r>
            <a:r>
              <a:rPr lang="en-US" sz="2200" i="1" dirty="0">
                <a:latin typeface="Calibri" panose="020F0502020204030204" pitchFamily="34" charset="0"/>
              </a:rPr>
              <a:t>: “Then I turned to see the voice that was speaking to me, and on turning </a:t>
            </a:r>
            <a:r>
              <a:rPr lang="en-US" sz="2200" i="1" u="sng" dirty="0">
                <a:latin typeface="Calibri" panose="020F0502020204030204" pitchFamily="34" charset="0"/>
              </a:rPr>
              <a:t>I saw seven golden lampstands, and in the midst of the lampstands one like a son of man</a:t>
            </a:r>
            <a:r>
              <a:rPr lang="en-US" sz="2200" i="1" dirty="0">
                <a:latin typeface="Calibri" panose="020F0502020204030204" pitchFamily="34" charset="0"/>
              </a:rPr>
              <a:t>, clothed with a long robe and with a golden sash around his chest. The hairs of his head were white like wool, as white as snow. His eyes were like a flame of fire,  his feet were like burnished bronze, refined in a furnace, and his voice was like the roar of many waters.  In his right hand he held seven stars, from his mouth came a sharp two-edged sword, and his face was like the sun shining in full strength.”</a:t>
            </a: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latin typeface="Cambria" panose="02040503050406030204" pitchFamily="18" charset="0"/>
              </a:rPr>
              <a:t>What John SAW</a:t>
            </a:r>
            <a:r>
              <a:rPr lang="en-US" sz="3100" b="1" dirty="0">
                <a:latin typeface="Cambria" panose="02040503050406030204" pitchFamily="18" charset="0"/>
              </a:rPr>
              <a:t>: </a:t>
            </a:r>
            <a:r>
              <a:rPr lang="en-US" sz="3100" b="1" i="1" dirty="0">
                <a:latin typeface="Cambria" panose="02040503050406030204" pitchFamily="18" charset="0"/>
              </a:rPr>
              <a:t>Jesus In The Middle Of His People</a:t>
            </a:r>
            <a:endParaRPr lang="en-US" sz="3100" b="1" i="1" dirty="0">
              <a:solidFill>
                <a:schemeClr val="tx1"/>
              </a:solidFill>
              <a:latin typeface="Cambria" panose="02040503050406030204" pitchFamily="18" charset="0"/>
            </a:endParaRPr>
          </a:p>
        </p:txBody>
      </p:sp>
    </p:spTree>
    <p:extLst>
      <p:ext uri="{BB962C8B-B14F-4D97-AF65-F5344CB8AC3E}">
        <p14:creationId xmlns:p14="http://schemas.microsoft.com/office/powerpoint/2010/main" val="545490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6293" cy="6857999"/>
          </a:xfrm>
          <a:prstGeom prst="rect">
            <a:avLst/>
          </a:prstGeom>
        </p:spPr>
      </p:pic>
      <p:sp>
        <p:nvSpPr>
          <p:cNvPr id="3" name="TextBox 2"/>
          <p:cNvSpPr txBox="1"/>
          <p:nvPr/>
        </p:nvSpPr>
        <p:spPr>
          <a:xfrm>
            <a:off x="228601" y="6019800"/>
            <a:ext cx="4038600" cy="707886"/>
          </a:xfrm>
          <a:prstGeom prst="rect">
            <a:avLst/>
          </a:prstGeom>
          <a:noFill/>
        </p:spPr>
        <p:txBody>
          <a:bodyPr wrap="square" numCol="1" spcCol="1097280" rtlCol="0">
            <a:spAutoFit/>
          </a:bodyPr>
          <a:lstStyle/>
          <a:p>
            <a:r>
              <a:rPr lang="en-US" sz="4000" b="1" dirty="0">
                <a:solidFill>
                  <a:srgbClr val="FFFF00"/>
                </a:solidFill>
                <a:effectLst>
                  <a:outerShdw blurRad="50800" dist="63500" dir="2700000" algn="tl" rotWithShape="0">
                    <a:prstClr val="black"/>
                  </a:outerShdw>
                </a:effectLst>
                <a:latin typeface="HUNTSON" panose="00000400000000000000" pitchFamily="2" charset="0"/>
              </a:rPr>
              <a:t>John’s Pictures Of Jesus</a:t>
            </a:r>
          </a:p>
        </p:txBody>
      </p:sp>
      <p:sp>
        <p:nvSpPr>
          <p:cNvPr id="4" name="TextBox 3"/>
          <p:cNvSpPr txBox="1"/>
          <p:nvPr/>
        </p:nvSpPr>
        <p:spPr>
          <a:xfrm>
            <a:off x="5181600" y="6158448"/>
            <a:ext cx="3810000" cy="553998"/>
          </a:xfrm>
          <a:prstGeom prst="rect">
            <a:avLst/>
          </a:prstGeom>
          <a:noFill/>
        </p:spPr>
        <p:txBody>
          <a:bodyPr wrap="square" numCol="1" spcCol="1097280" rtlCol="0">
            <a:spAutoFit/>
          </a:bodyPr>
          <a:lstStyle/>
          <a:p>
            <a:pPr algn="r"/>
            <a:r>
              <a:rPr lang="en-US" sz="3000" i="1" dirty="0">
                <a:effectLst>
                  <a:outerShdw blurRad="50800" dist="63500" dir="2700000" algn="tl" rotWithShape="0">
                    <a:prstClr val="black"/>
                  </a:outerShdw>
                </a:effectLst>
                <a:latin typeface="Cambria" panose="02040503050406030204" pitchFamily="18" charset="0"/>
              </a:rPr>
              <a:t>Revelation 1:9-20</a:t>
            </a:r>
          </a:p>
        </p:txBody>
      </p:sp>
      <p:sp>
        <p:nvSpPr>
          <p:cNvPr id="7" name="Rectangle 6"/>
          <p:cNvSpPr/>
          <p:nvPr/>
        </p:nvSpPr>
        <p:spPr>
          <a:xfrm>
            <a:off x="0" y="0"/>
            <a:ext cx="9226292" cy="831923"/>
          </a:xfrm>
          <a:prstGeom prst="rect">
            <a:avLst/>
          </a:prstGeom>
          <a:solidFill>
            <a:srgbClr val="5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latin typeface="Cambria" panose="02040503050406030204" pitchFamily="18" charset="0"/>
              </a:rPr>
              <a:t>What John SAW</a:t>
            </a:r>
            <a:r>
              <a:rPr lang="en-US" sz="3100" b="1" dirty="0">
                <a:latin typeface="Cambria" panose="02040503050406030204" pitchFamily="18" charset="0"/>
              </a:rPr>
              <a:t>: </a:t>
            </a:r>
            <a:r>
              <a:rPr lang="en-US" sz="3100" b="1" i="1" dirty="0">
                <a:latin typeface="Cambria" panose="02040503050406030204" pitchFamily="18" charset="0"/>
              </a:rPr>
              <a:t>Jesus In The Middle Of His People</a:t>
            </a:r>
            <a:endParaRPr lang="en-US" sz="3100" b="1" i="1" dirty="0">
              <a:solidFill>
                <a:schemeClr val="tx1"/>
              </a:solidFill>
              <a:latin typeface="Cambria" panose="02040503050406030204" pitchFamily="18" charset="0"/>
            </a:endParaRPr>
          </a:p>
        </p:txBody>
      </p:sp>
      <p:sp>
        <p:nvSpPr>
          <p:cNvPr id="8" name="TextBox 7"/>
          <p:cNvSpPr txBox="1"/>
          <p:nvPr/>
        </p:nvSpPr>
        <p:spPr>
          <a:xfrm>
            <a:off x="307846" y="1037485"/>
            <a:ext cx="8610600" cy="5678478"/>
          </a:xfrm>
          <a:prstGeom prst="rect">
            <a:avLst/>
          </a:prstGeom>
          <a:solidFill>
            <a:schemeClr val="bg1"/>
          </a:solidFill>
          <a:ln>
            <a:solidFill>
              <a:schemeClr val="tx1"/>
            </a:solidFill>
          </a:ln>
        </p:spPr>
        <p:txBody>
          <a:bodyPr wrap="square" tIns="91440" bIns="91440" numCol="1" spcCol="1097280" rtlCol="0">
            <a:spAutoFit/>
          </a:bodyPr>
          <a:lstStyle/>
          <a:p>
            <a:pPr>
              <a:spcAft>
                <a:spcPts val="1800"/>
              </a:spcAft>
              <a:buClr>
                <a:srgbClr val="C00000"/>
              </a:buClr>
            </a:pPr>
            <a:r>
              <a:rPr lang="en-US" sz="3000" b="1" i="1" u="sng" dirty="0">
                <a:solidFill>
                  <a:srgbClr val="00B0F0"/>
                </a:solidFill>
                <a:latin typeface="Calibri" panose="020F0502020204030204" pitchFamily="34" charset="0"/>
              </a:rPr>
              <a:t>How Does John See Jesus In His Vision?</a:t>
            </a:r>
            <a:endParaRPr lang="en-US" sz="3000" i="1" dirty="0">
              <a:solidFill>
                <a:srgbClr val="00B0F0"/>
              </a:solidFill>
              <a:latin typeface="Calibri" panose="020F0502020204030204" pitchFamily="34" charset="0"/>
            </a:endParaRPr>
          </a:p>
          <a:p>
            <a:pPr marL="393700" indent="-168275">
              <a:spcAft>
                <a:spcPts val="1800"/>
              </a:spcAft>
              <a:buClr>
                <a:srgbClr val="00B0F0"/>
              </a:buClr>
              <a:buFont typeface="Arial" panose="020B0604020202020204" pitchFamily="34" charset="0"/>
              <a:buChar char="•"/>
            </a:pPr>
            <a:r>
              <a:rPr lang="en-US" sz="2000" i="1" dirty="0">
                <a:latin typeface="Calibri" panose="020F0502020204030204" pitchFamily="34" charset="0"/>
              </a:rPr>
              <a:t>“</a:t>
            </a:r>
            <a:r>
              <a:rPr lang="en-US" sz="2000" i="1" dirty="0">
                <a:solidFill>
                  <a:srgbClr val="FFFF00"/>
                </a:solidFill>
                <a:latin typeface="Calibri" panose="020F0502020204030204" pitchFamily="34" charset="0"/>
              </a:rPr>
              <a:t>Clothed with a long robe and with a golden sash around his chest.” </a:t>
            </a:r>
            <a:r>
              <a:rPr lang="en-US" sz="2000" i="1" dirty="0">
                <a:latin typeface="Calibri" panose="020F0502020204030204" pitchFamily="34" charset="0"/>
              </a:rPr>
              <a:t>– </a:t>
            </a:r>
            <a:r>
              <a:rPr lang="en-US" sz="2000" dirty="0">
                <a:latin typeface="Calibri" panose="020F0502020204030204" pitchFamily="34" charset="0"/>
              </a:rPr>
              <a:t>Majestic, kingly apparel</a:t>
            </a:r>
          </a:p>
          <a:p>
            <a:pPr marL="393700" indent="-168275">
              <a:spcAft>
                <a:spcPts val="1800"/>
              </a:spcAft>
              <a:buClr>
                <a:srgbClr val="00B0F0"/>
              </a:buClr>
              <a:buFont typeface="Arial" panose="020B0604020202020204" pitchFamily="34" charset="0"/>
              <a:buChar char="•"/>
            </a:pPr>
            <a:r>
              <a:rPr lang="en-US" sz="2000" i="1" dirty="0">
                <a:solidFill>
                  <a:srgbClr val="FFFF00"/>
                </a:solidFill>
                <a:latin typeface="Calibri" panose="020F0502020204030204" pitchFamily="34" charset="0"/>
              </a:rPr>
              <a:t>“The hairs of his head were white like wool, as white as snow.”  </a:t>
            </a:r>
            <a:r>
              <a:rPr lang="en-US" sz="2000" dirty="0">
                <a:latin typeface="Calibri" panose="020F0502020204030204" pitchFamily="34" charset="0"/>
              </a:rPr>
              <a:t>In the Bible white has always been a symbol of purity and holiness. </a:t>
            </a:r>
          </a:p>
          <a:p>
            <a:pPr marL="393700" indent="-168275">
              <a:spcAft>
                <a:spcPts val="1800"/>
              </a:spcAft>
              <a:buClr>
                <a:srgbClr val="00B0F0"/>
              </a:buClr>
              <a:buFont typeface="Arial" panose="020B0604020202020204" pitchFamily="34" charset="0"/>
              <a:buChar char="•"/>
            </a:pPr>
            <a:r>
              <a:rPr lang="en-US" sz="2000" i="1" dirty="0">
                <a:solidFill>
                  <a:srgbClr val="FFFF00"/>
                </a:solidFill>
                <a:latin typeface="Calibri" panose="020F0502020204030204" pitchFamily="34" charset="0"/>
              </a:rPr>
              <a:t>“His eyes were like a flame of fire” </a:t>
            </a:r>
            <a:r>
              <a:rPr lang="en-US" sz="2000" i="1" dirty="0">
                <a:latin typeface="Calibri" panose="020F0502020204030204" pitchFamily="34" charset="0"/>
              </a:rPr>
              <a:t>-  </a:t>
            </a:r>
            <a:r>
              <a:rPr lang="en-US" sz="2000" dirty="0">
                <a:latin typeface="Calibri" panose="020F0502020204030204" pitchFamily="34" charset="0"/>
              </a:rPr>
              <a:t>Fire has always been the great purifier.  His vision is piercing and penetrating.</a:t>
            </a:r>
          </a:p>
          <a:p>
            <a:pPr marL="393700" indent="-168275">
              <a:spcAft>
                <a:spcPts val="1800"/>
              </a:spcAft>
              <a:buClr>
                <a:srgbClr val="00B0F0"/>
              </a:buClr>
              <a:buFont typeface="Arial" panose="020B0604020202020204" pitchFamily="34" charset="0"/>
              <a:buChar char="•"/>
            </a:pPr>
            <a:r>
              <a:rPr lang="en-US" sz="2000" i="1" dirty="0">
                <a:solidFill>
                  <a:srgbClr val="FFFF00"/>
                </a:solidFill>
                <a:latin typeface="Calibri" panose="020F0502020204030204" pitchFamily="34" charset="0"/>
              </a:rPr>
              <a:t>“His feet were like burnished bronze, refined in a furnace”</a:t>
            </a:r>
            <a:r>
              <a:rPr lang="en-US" sz="2000" i="1" dirty="0">
                <a:latin typeface="Calibri" panose="020F0502020204030204" pitchFamily="34" charset="0"/>
              </a:rPr>
              <a:t> – </a:t>
            </a:r>
            <a:r>
              <a:rPr lang="en-US" sz="2000" dirty="0">
                <a:latin typeface="Calibri" panose="020F0502020204030204" pitchFamily="34" charset="0"/>
              </a:rPr>
              <a:t>Tamp down all evil and opposition. </a:t>
            </a:r>
          </a:p>
          <a:p>
            <a:pPr marL="393700" indent="-168275">
              <a:spcAft>
                <a:spcPts val="1800"/>
              </a:spcAft>
              <a:buClr>
                <a:srgbClr val="00B0F0"/>
              </a:buClr>
              <a:buFont typeface="Arial" panose="020B0604020202020204" pitchFamily="34" charset="0"/>
              <a:buChar char="•"/>
            </a:pPr>
            <a:r>
              <a:rPr lang="en-US" sz="2000" i="1" dirty="0">
                <a:solidFill>
                  <a:srgbClr val="FFFF00"/>
                </a:solidFill>
                <a:latin typeface="Calibri" panose="020F0502020204030204" pitchFamily="34" charset="0"/>
              </a:rPr>
              <a:t>“And his voice was like the roar of many waters”</a:t>
            </a:r>
            <a:r>
              <a:rPr lang="en-US" sz="2000" i="1" dirty="0">
                <a:latin typeface="Calibri" panose="020F0502020204030204" pitchFamily="34" charset="0"/>
              </a:rPr>
              <a:t> -  </a:t>
            </a:r>
            <a:r>
              <a:rPr lang="en-US" sz="2000" dirty="0">
                <a:latin typeface="Calibri" panose="020F0502020204030204" pitchFamily="34" charset="0"/>
              </a:rPr>
              <a:t>His voice and message is overpowering. </a:t>
            </a:r>
          </a:p>
          <a:p>
            <a:pPr marL="393700" indent="-168275">
              <a:spcAft>
                <a:spcPts val="1800"/>
              </a:spcAft>
              <a:buClr>
                <a:srgbClr val="00B0F0"/>
              </a:buClr>
              <a:buFont typeface="Arial" panose="020B0604020202020204" pitchFamily="34" charset="0"/>
              <a:buChar char="•"/>
            </a:pPr>
            <a:r>
              <a:rPr lang="en-US" sz="2000" i="1" dirty="0">
                <a:solidFill>
                  <a:srgbClr val="FFFF00"/>
                </a:solidFill>
                <a:latin typeface="Calibri" panose="020F0502020204030204" pitchFamily="34" charset="0"/>
              </a:rPr>
              <a:t>“From his mouth came a sharp two-edged sword, and his face was like the sun shining in full strength.”  </a:t>
            </a:r>
            <a:r>
              <a:rPr lang="en-US" sz="2000" dirty="0">
                <a:latin typeface="Calibri" panose="020F0502020204030204" pitchFamily="34" charset="0"/>
              </a:rPr>
              <a:t>Jesus appears in glory, spender and power. </a:t>
            </a:r>
          </a:p>
        </p:txBody>
      </p:sp>
    </p:spTree>
    <p:extLst>
      <p:ext uri="{BB962C8B-B14F-4D97-AF65-F5344CB8AC3E}">
        <p14:creationId xmlns:p14="http://schemas.microsoft.com/office/powerpoint/2010/main" val="377835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barn(inVertical)">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barn(inVertical)">
                                      <p:cBhvr>
                                        <p:cTn id="19" dur="500"/>
                                        <p:tgtEl>
                                          <p:spTgt spid="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barn(inVertical)">
                                      <p:cBhvr>
                                        <p:cTn id="24" dur="500"/>
                                        <p:tgtEl>
                                          <p:spTgt spid="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Effect transition="in" filter="barn(inVertical)">
                                      <p:cBhvr>
                                        <p:cTn id="29" dur="500"/>
                                        <p:tgtEl>
                                          <p:spTgt spid="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animEffect transition="in" filter="barn(inVertical)">
                                      <p:cBhvr>
                                        <p:cTn id="34" dur="500"/>
                                        <p:tgtEl>
                                          <p:spTgt spid="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barn(inVertical)">
                                      <p:cBhvr>
                                        <p:cTn id="39" dur="500"/>
                                        <p:tgtEl>
                                          <p:spTgt spid="8">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8">
                                            <p:txEl>
                                              <p:pRg st="6" end="6"/>
                                            </p:txEl>
                                          </p:spTgt>
                                        </p:tgtEl>
                                        <p:attrNameLst>
                                          <p:attrName>style.visibility</p:attrName>
                                        </p:attrNameLst>
                                      </p:cBhvr>
                                      <p:to>
                                        <p:strVal val="visible"/>
                                      </p:to>
                                    </p:set>
                                    <p:animEffect transition="in" filter="barn(inVertical)">
                                      <p:cBhvr>
                                        <p:cTn id="44"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_rels/theme4.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Blue_With_Light_BlueLSwoosh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txDef>
      <a:spPr>
        <a:noFill/>
      </a:spPr>
      <a:bodyPr wrap="square" numCol="2" spcCol="1097280" rtlCol="0">
        <a:spAutoFit/>
      </a:bodyPr>
      <a:lstStyle>
        <a:defPPr>
          <a:defRPr sz="3200" b="1" dirty="0" smtClean="0">
            <a:solidFill>
              <a:schemeClr val="bg1"/>
            </a:soli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33808</TotalTime>
  <Words>1431</Words>
  <Application>Microsoft Office PowerPoint</Application>
  <PresentationFormat>On-screen Show (4:3)</PresentationFormat>
  <Paragraphs>80</Paragraphs>
  <Slides>14</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14</vt:i4>
      </vt:variant>
    </vt:vector>
  </HeadingPairs>
  <TitlesOfParts>
    <vt:vector size="27" baseType="lpstr">
      <vt:lpstr>Arial</vt:lpstr>
      <vt:lpstr>Calibri</vt:lpstr>
      <vt:lpstr>Cambria</vt:lpstr>
      <vt:lpstr>Consolas</vt:lpstr>
      <vt:lpstr>Corbel</vt:lpstr>
      <vt:lpstr>HUNTSON</vt:lpstr>
      <vt:lpstr>Wingdings</vt:lpstr>
      <vt:lpstr>Wingdings 2</vt:lpstr>
      <vt:lpstr>Wingdings 3</vt:lpstr>
      <vt:lpstr>Sample presentation slides</vt:lpstr>
      <vt:lpstr>Sample presentation slides(2)</vt:lpstr>
      <vt:lpstr>1_Blue_With_Light_BlueLSwoosh_Template_Segoe</vt: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Godly Insights On  Interpersonal Relationships</dc:title>
  <dc:creator>EastView</dc:creator>
  <cp:lastModifiedBy>Michael Wilson</cp:lastModifiedBy>
  <cp:revision>2493</cp:revision>
  <dcterms:created xsi:type="dcterms:W3CDTF">2008-10-02T15:01:59Z</dcterms:created>
  <dcterms:modified xsi:type="dcterms:W3CDTF">2020-02-22T23:58:20Z</dcterms:modified>
</cp:coreProperties>
</file>