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7" r:id="rId2"/>
  </p:sldMasterIdLst>
  <p:notesMasterIdLst>
    <p:notesMasterId r:id="rId15"/>
  </p:notesMasterIdLst>
  <p:sldIdLst>
    <p:sldId id="1847" r:id="rId3"/>
    <p:sldId id="429" r:id="rId4"/>
    <p:sldId id="428" r:id="rId5"/>
    <p:sldId id="431" r:id="rId6"/>
    <p:sldId id="432" r:id="rId7"/>
    <p:sldId id="433" r:id="rId8"/>
    <p:sldId id="434" r:id="rId9"/>
    <p:sldId id="435" r:id="rId10"/>
    <p:sldId id="436" r:id="rId11"/>
    <p:sldId id="437" r:id="rId12"/>
    <p:sldId id="438" r:id="rId13"/>
    <p:sldId id="43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0000"/>
    <a:srgbClr val="3E0000"/>
    <a:srgbClr val="322400"/>
    <a:srgbClr val="8E5810"/>
    <a:srgbClr val="1C4372"/>
    <a:srgbClr val="1F4A7F"/>
    <a:srgbClr val="235591"/>
    <a:srgbClr val="355B15"/>
    <a:srgbClr val="5A380A"/>
    <a:srgbClr val="86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26337B-FC73-49AE-806E-55B89CDEDF1A}" v="8" dt="2020-02-15T20:21:45.6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530" autoAdjust="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21"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Wilson" userId="9375f55a-97fc-49f2-889f-534a10f33312" providerId="ADAL" clId="{2D1B0DBF-1A2B-4AC8-A270-CF98AAE6C484}"/>
    <pc:docChg chg="delSld">
      <pc:chgData name="Mike Wilson" userId="9375f55a-97fc-49f2-889f-534a10f33312" providerId="ADAL" clId="{2D1B0DBF-1A2B-4AC8-A270-CF98AAE6C484}" dt="2020-02-16T01:24:42.813" v="0" actId="2696"/>
      <pc:docMkLst>
        <pc:docMk/>
      </pc:docMkLst>
      <pc:sldChg chg="del">
        <pc:chgData name="Mike Wilson" userId="9375f55a-97fc-49f2-889f-534a10f33312" providerId="ADAL" clId="{2D1B0DBF-1A2B-4AC8-A270-CF98AAE6C484}" dt="2020-02-16T01:24:42.813" v="0" actId="2696"/>
        <pc:sldMkLst>
          <pc:docMk/>
          <pc:sldMk cId="2197319579" sldId="477"/>
        </pc:sldMkLst>
      </pc:sldChg>
      <pc:sldChg chg="del">
        <pc:chgData name="Mike Wilson" userId="9375f55a-97fc-49f2-889f-534a10f33312" providerId="ADAL" clId="{2D1B0DBF-1A2B-4AC8-A270-CF98AAE6C484}" dt="2020-02-16T01:24:42.813" v="0" actId="2696"/>
        <pc:sldMkLst>
          <pc:docMk/>
          <pc:sldMk cId="3067960435" sldId="1846"/>
        </pc:sldMkLst>
      </pc:sldChg>
      <pc:sldChg chg="del">
        <pc:chgData name="Mike Wilson" userId="9375f55a-97fc-49f2-889f-534a10f33312" providerId="ADAL" clId="{2D1B0DBF-1A2B-4AC8-A270-CF98AAE6C484}" dt="2020-02-16T01:24:42.813" v="0" actId="2696"/>
        <pc:sldMkLst>
          <pc:docMk/>
          <pc:sldMk cId="2337697388" sldId="2416"/>
        </pc:sldMkLst>
      </pc:sldChg>
    </pc:docChg>
  </pc:docChgLst>
  <pc:docChgLst>
    <pc:chgData name="Gary Coles" userId="836318eaa563bc91" providerId="LiveId" clId="{3F26337B-FC73-49AE-806E-55B89CDEDF1A}"/>
    <pc:docChg chg="undo custSel addSld delSld modSld sldOrd">
      <pc:chgData name="Gary Coles" userId="836318eaa563bc91" providerId="LiveId" clId="{3F26337B-FC73-49AE-806E-55B89CDEDF1A}" dt="2020-02-15T20:22:37.463" v="134" actId="1076"/>
      <pc:docMkLst>
        <pc:docMk/>
      </pc:docMkLst>
      <pc:sldChg chg="ord">
        <pc:chgData name="Gary Coles" userId="836318eaa563bc91" providerId="LiveId" clId="{3F26337B-FC73-49AE-806E-55B89CDEDF1A}" dt="2020-02-15T16:56:54.569" v="1"/>
        <pc:sldMkLst>
          <pc:docMk/>
          <pc:sldMk cId="888712789" sldId="429"/>
        </pc:sldMkLst>
      </pc:sldChg>
      <pc:sldChg chg="modTransition">
        <pc:chgData name="Gary Coles" userId="836318eaa563bc91" providerId="LiveId" clId="{3F26337B-FC73-49AE-806E-55B89CDEDF1A}" dt="2020-02-15T20:21:45.680" v="123"/>
        <pc:sldMkLst>
          <pc:docMk/>
          <pc:sldMk cId="3067960435" sldId="1846"/>
        </pc:sldMkLst>
      </pc:sldChg>
      <pc:sldChg chg="del">
        <pc:chgData name="Gary Coles" userId="836318eaa563bc91" providerId="LiveId" clId="{3F26337B-FC73-49AE-806E-55B89CDEDF1A}" dt="2020-02-15T20:21:18.436" v="121" actId="47"/>
        <pc:sldMkLst>
          <pc:docMk/>
          <pc:sldMk cId="298587302" sldId="2415"/>
        </pc:sldMkLst>
      </pc:sldChg>
      <pc:sldChg chg="addSp delSp modSp add modTransition">
        <pc:chgData name="Gary Coles" userId="836318eaa563bc91" providerId="LiveId" clId="{3F26337B-FC73-49AE-806E-55B89CDEDF1A}" dt="2020-02-15T20:22:37.463" v="134" actId="1076"/>
        <pc:sldMkLst>
          <pc:docMk/>
          <pc:sldMk cId="2337697388" sldId="2416"/>
        </pc:sldMkLst>
        <pc:spChg chg="add mod">
          <ac:chgData name="Gary Coles" userId="836318eaa563bc91" providerId="LiveId" clId="{3F26337B-FC73-49AE-806E-55B89CDEDF1A}" dt="2020-02-15T20:22:37.463" v="134" actId="1076"/>
          <ac:spMkLst>
            <pc:docMk/>
            <pc:sldMk cId="2337697388" sldId="2416"/>
            <ac:spMk id="8" creationId="{134C2F9A-D884-4F3C-AC30-790C98A9E963}"/>
          </ac:spMkLst>
        </pc:spChg>
        <pc:picChg chg="add del mod">
          <ac:chgData name="Gary Coles" userId="836318eaa563bc91" providerId="LiveId" clId="{3F26337B-FC73-49AE-806E-55B89CDEDF1A}" dt="2020-02-15T17:03:10.334" v="11" actId="478"/>
          <ac:picMkLst>
            <pc:docMk/>
            <pc:sldMk cId="2337697388" sldId="2416"/>
            <ac:picMk id="3" creationId="{87525E6F-2283-47FC-81B0-83FA0C2849EA}"/>
          </ac:picMkLst>
        </pc:picChg>
        <pc:picChg chg="add del mod">
          <ac:chgData name="Gary Coles" userId="836318eaa563bc91" providerId="LiveId" clId="{3F26337B-FC73-49AE-806E-55B89CDEDF1A}" dt="2020-02-15T17:05:32.817" v="18" actId="478"/>
          <ac:picMkLst>
            <pc:docMk/>
            <pc:sldMk cId="2337697388" sldId="2416"/>
            <ac:picMk id="5" creationId="{B284C07B-583A-4517-9059-B8AFD6EDBB5D}"/>
          </ac:picMkLst>
        </pc:picChg>
        <pc:picChg chg="add mod">
          <ac:chgData name="Gary Coles" userId="836318eaa563bc91" providerId="LiveId" clId="{3F26337B-FC73-49AE-806E-55B89CDEDF1A}" dt="2020-02-15T20:20:41.566" v="120" actId="14100"/>
          <ac:picMkLst>
            <pc:docMk/>
            <pc:sldMk cId="2337697388" sldId="2416"/>
            <ac:picMk id="7" creationId="{E835E449-4185-4C73-A48D-1FD564FE5D0F}"/>
          </ac:picMkLst>
        </pc:picChg>
      </pc:sldChg>
    </pc:docChg>
  </pc:docChgLst>
  <pc:docChgLst>
    <pc:chgData name="Gary Coles" userId="836318eaa563bc91" providerId="LiveId" clId="{A2EA7A0C-3929-4DE8-A4AF-0C04A690DCAF}"/>
    <pc:docChg chg="addSld delSld modSld delMainMaster">
      <pc:chgData name="Gary Coles" userId="836318eaa563bc91" providerId="LiveId" clId="{A2EA7A0C-3929-4DE8-A4AF-0C04A690DCAF}" dt="2020-02-14T19:28:57.237" v="34" actId="20577"/>
      <pc:docMkLst>
        <pc:docMk/>
      </pc:docMkLst>
      <pc:sldChg chg="del">
        <pc:chgData name="Gary Coles" userId="836318eaa563bc91" providerId="LiveId" clId="{A2EA7A0C-3929-4DE8-A4AF-0C04A690DCAF}" dt="2020-02-14T19:21:13.091" v="1" actId="47"/>
        <pc:sldMkLst>
          <pc:docMk/>
          <pc:sldMk cId="3502925360" sldId="378"/>
        </pc:sldMkLst>
      </pc:sldChg>
      <pc:sldChg chg="del">
        <pc:chgData name="Gary Coles" userId="836318eaa563bc91" providerId="LiveId" clId="{A2EA7A0C-3929-4DE8-A4AF-0C04A690DCAF}" dt="2020-02-14T19:21:14.126" v="2" actId="47"/>
        <pc:sldMkLst>
          <pc:docMk/>
          <pc:sldMk cId="810546238" sldId="381"/>
        </pc:sldMkLst>
      </pc:sldChg>
      <pc:sldChg chg="del">
        <pc:chgData name="Gary Coles" userId="836318eaa563bc91" providerId="LiveId" clId="{A2EA7A0C-3929-4DE8-A4AF-0C04A690DCAF}" dt="2020-02-14T19:21:12.564" v="0" actId="47"/>
        <pc:sldMkLst>
          <pc:docMk/>
          <pc:sldMk cId="3751499914" sldId="384"/>
        </pc:sldMkLst>
      </pc:sldChg>
      <pc:sldChg chg="del">
        <pc:chgData name="Gary Coles" userId="836318eaa563bc91" providerId="LiveId" clId="{A2EA7A0C-3929-4DE8-A4AF-0C04A690DCAF}" dt="2020-02-14T19:22:43.537" v="5" actId="47"/>
        <pc:sldMkLst>
          <pc:docMk/>
          <pc:sldMk cId="2493406240" sldId="430"/>
        </pc:sldMkLst>
      </pc:sldChg>
      <pc:sldChg chg="del">
        <pc:chgData name="Gary Coles" userId="836318eaa563bc91" providerId="LiveId" clId="{A2EA7A0C-3929-4DE8-A4AF-0C04A690DCAF}" dt="2020-02-14T19:21:20.836" v="4" actId="47"/>
        <pc:sldMkLst>
          <pc:docMk/>
          <pc:sldMk cId="3746376993" sldId="440"/>
        </pc:sldMkLst>
      </pc:sldChg>
      <pc:sldChg chg="add">
        <pc:chgData name="Gary Coles" userId="836318eaa563bc91" providerId="LiveId" clId="{A2EA7A0C-3929-4DE8-A4AF-0C04A690DCAF}" dt="2020-02-14T19:21:15.917" v="3"/>
        <pc:sldMkLst>
          <pc:docMk/>
          <pc:sldMk cId="2197319579" sldId="477"/>
        </pc:sldMkLst>
      </pc:sldChg>
      <pc:sldChg chg="modSp add modTransition">
        <pc:chgData name="Gary Coles" userId="836318eaa563bc91" providerId="LiveId" clId="{A2EA7A0C-3929-4DE8-A4AF-0C04A690DCAF}" dt="2020-02-14T19:28:57.237" v="34" actId="20577"/>
        <pc:sldMkLst>
          <pc:docMk/>
          <pc:sldMk cId="3067960435" sldId="1846"/>
        </pc:sldMkLst>
        <pc:spChg chg="mod">
          <ac:chgData name="Gary Coles" userId="836318eaa563bc91" providerId="LiveId" clId="{A2EA7A0C-3929-4DE8-A4AF-0C04A690DCAF}" dt="2020-02-14T19:28:57.237" v="34" actId="20577"/>
          <ac:spMkLst>
            <pc:docMk/>
            <pc:sldMk cId="3067960435" sldId="1846"/>
            <ac:spMk id="4" creationId="{D31367B6-C8FC-47C7-BC52-8B2CEA2B6EC0}"/>
          </ac:spMkLst>
        </pc:spChg>
      </pc:sldChg>
      <pc:sldChg chg="add setBg">
        <pc:chgData name="Gary Coles" userId="836318eaa563bc91" providerId="LiveId" clId="{A2EA7A0C-3929-4DE8-A4AF-0C04A690DCAF}" dt="2020-02-14T19:21:15.917" v="3"/>
        <pc:sldMkLst>
          <pc:docMk/>
          <pc:sldMk cId="1317005908" sldId="1847"/>
        </pc:sldMkLst>
      </pc:sldChg>
      <pc:sldChg chg="add modTransition">
        <pc:chgData name="Gary Coles" userId="836318eaa563bc91" providerId="LiveId" clId="{A2EA7A0C-3929-4DE8-A4AF-0C04A690DCAF}" dt="2020-02-14T19:21:15.917" v="3"/>
        <pc:sldMkLst>
          <pc:docMk/>
          <pc:sldMk cId="298587302" sldId="2415"/>
        </pc:sldMkLst>
      </pc:sldChg>
      <pc:sldMasterChg chg="del delSldLayout">
        <pc:chgData name="Gary Coles" userId="836318eaa563bc91" providerId="LiveId" clId="{A2EA7A0C-3929-4DE8-A4AF-0C04A690DCAF}" dt="2020-02-14T19:21:12.564" v="0" actId="47"/>
        <pc:sldMasterMkLst>
          <pc:docMk/>
          <pc:sldMasterMk cId="3790434820" sldId="2147483648"/>
        </pc:sldMasterMkLst>
        <pc:sldLayoutChg chg="del">
          <pc:chgData name="Gary Coles" userId="836318eaa563bc91" providerId="LiveId" clId="{A2EA7A0C-3929-4DE8-A4AF-0C04A690DCAF}" dt="2020-02-14T19:21:12.564" v="0" actId="47"/>
          <pc:sldLayoutMkLst>
            <pc:docMk/>
            <pc:sldMasterMk cId="3790434820" sldId="2147483648"/>
            <pc:sldLayoutMk cId="2166244317" sldId="2147483649"/>
          </pc:sldLayoutMkLst>
        </pc:sldLayoutChg>
        <pc:sldLayoutChg chg="del">
          <pc:chgData name="Gary Coles" userId="836318eaa563bc91" providerId="LiveId" clId="{A2EA7A0C-3929-4DE8-A4AF-0C04A690DCAF}" dt="2020-02-14T19:21:12.564" v="0" actId="47"/>
          <pc:sldLayoutMkLst>
            <pc:docMk/>
            <pc:sldMasterMk cId="3790434820" sldId="2147483648"/>
            <pc:sldLayoutMk cId="3425033812" sldId="2147483650"/>
          </pc:sldLayoutMkLst>
        </pc:sldLayoutChg>
        <pc:sldLayoutChg chg="del">
          <pc:chgData name="Gary Coles" userId="836318eaa563bc91" providerId="LiveId" clId="{A2EA7A0C-3929-4DE8-A4AF-0C04A690DCAF}" dt="2020-02-14T19:21:12.564" v="0" actId="47"/>
          <pc:sldLayoutMkLst>
            <pc:docMk/>
            <pc:sldMasterMk cId="3790434820" sldId="2147483648"/>
            <pc:sldLayoutMk cId="4263678933" sldId="2147483651"/>
          </pc:sldLayoutMkLst>
        </pc:sldLayoutChg>
        <pc:sldLayoutChg chg="del">
          <pc:chgData name="Gary Coles" userId="836318eaa563bc91" providerId="LiveId" clId="{A2EA7A0C-3929-4DE8-A4AF-0C04A690DCAF}" dt="2020-02-14T19:21:12.564" v="0" actId="47"/>
          <pc:sldLayoutMkLst>
            <pc:docMk/>
            <pc:sldMasterMk cId="3790434820" sldId="2147483648"/>
            <pc:sldLayoutMk cId="3838346237" sldId="2147483652"/>
          </pc:sldLayoutMkLst>
        </pc:sldLayoutChg>
        <pc:sldLayoutChg chg="del">
          <pc:chgData name="Gary Coles" userId="836318eaa563bc91" providerId="LiveId" clId="{A2EA7A0C-3929-4DE8-A4AF-0C04A690DCAF}" dt="2020-02-14T19:21:12.564" v="0" actId="47"/>
          <pc:sldLayoutMkLst>
            <pc:docMk/>
            <pc:sldMasterMk cId="3790434820" sldId="2147483648"/>
            <pc:sldLayoutMk cId="956493416" sldId="2147483653"/>
          </pc:sldLayoutMkLst>
        </pc:sldLayoutChg>
        <pc:sldLayoutChg chg="del">
          <pc:chgData name="Gary Coles" userId="836318eaa563bc91" providerId="LiveId" clId="{A2EA7A0C-3929-4DE8-A4AF-0C04A690DCAF}" dt="2020-02-14T19:21:12.564" v="0" actId="47"/>
          <pc:sldLayoutMkLst>
            <pc:docMk/>
            <pc:sldMasterMk cId="3790434820" sldId="2147483648"/>
            <pc:sldLayoutMk cId="2122722806" sldId="2147483654"/>
          </pc:sldLayoutMkLst>
        </pc:sldLayoutChg>
        <pc:sldLayoutChg chg="del">
          <pc:chgData name="Gary Coles" userId="836318eaa563bc91" providerId="LiveId" clId="{A2EA7A0C-3929-4DE8-A4AF-0C04A690DCAF}" dt="2020-02-14T19:21:12.564" v="0" actId="47"/>
          <pc:sldLayoutMkLst>
            <pc:docMk/>
            <pc:sldMasterMk cId="3790434820" sldId="2147483648"/>
            <pc:sldLayoutMk cId="3525955362" sldId="2147483655"/>
          </pc:sldLayoutMkLst>
        </pc:sldLayoutChg>
        <pc:sldLayoutChg chg="del">
          <pc:chgData name="Gary Coles" userId="836318eaa563bc91" providerId="LiveId" clId="{A2EA7A0C-3929-4DE8-A4AF-0C04A690DCAF}" dt="2020-02-14T19:21:12.564" v="0" actId="47"/>
          <pc:sldLayoutMkLst>
            <pc:docMk/>
            <pc:sldMasterMk cId="3790434820" sldId="2147483648"/>
            <pc:sldLayoutMk cId="1204950722" sldId="2147483656"/>
          </pc:sldLayoutMkLst>
        </pc:sldLayoutChg>
        <pc:sldLayoutChg chg="del">
          <pc:chgData name="Gary Coles" userId="836318eaa563bc91" providerId="LiveId" clId="{A2EA7A0C-3929-4DE8-A4AF-0C04A690DCAF}" dt="2020-02-14T19:21:12.564" v="0" actId="47"/>
          <pc:sldLayoutMkLst>
            <pc:docMk/>
            <pc:sldMasterMk cId="3790434820" sldId="2147483648"/>
            <pc:sldLayoutMk cId="2859635175" sldId="2147483657"/>
          </pc:sldLayoutMkLst>
        </pc:sldLayoutChg>
        <pc:sldLayoutChg chg="del">
          <pc:chgData name="Gary Coles" userId="836318eaa563bc91" providerId="LiveId" clId="{A2EA7A0C-3929-4DE8-A4AF-0C04A690DCAF}" dt="2020-02-14T19:21:12.564" v="0" actId="47"/>
          <pc:sldLayoutMkLst>
            <pc:docMk/>
            <pc:sldMasterMk cId="3790434820" sldId="2147483648"/>
            <pc:sldLayoutMk cId="2782341189" sldId="2147483658"/>
          </pc:sldLayoutMkLst>
        </pc:sldLayoutChg>
        <pc:sldLayoutChg chg="del">
          <pc:chgData name="Gary Coles" userId="836318eaa563bc91" providerId="LiveId" clId="{A2EA7A0C-3929-4DE8-A4AF-0C04A690DCAF}" dt="2020-02-14T19:21:12.564" v="0" actId="47"/>
          <pc:sldLayoutMkLst>
            <pc:docMk/>
            <pc:sldMasterMk cId="3790434820" sldId="2147483648"/>
            <pc:sldLayoutMk cId="1080653459" sldId="2147483659"/>
          </pc:sldLayoutMkLst>
        </pc:sldLayoutChg>
      </pc:sldMasterChg>
      <pc:sldMasterChg chg="del delSldLayout">
        <pc:chgData name="Gary Coles" userId="836318eaa563bc91" providerId="LiveId" clId="{A2EA7A0C-3929-4DE8-A4AF-0C04A690DCAF}" dt="2020-02-14T19:21:13.091" v="1" actId="47"/>
        <pc:sldMasterMkLst>
          <pc:docMk/>
          <pc:sldMasterMk cId="1381437453" sldId="2147483685"/>
        </pc:sldMasterMkLst>
        <pc:sldLayoutChg chg="del">
          <pc:chgData name="Gary Coles" userId="836318eaa563bc91" providerId="LiveId" clId="{A2EA7A0C-3929-4DE8-A4AF-0C04A690DCAF}" dt="2020-02-14T19:21:13.091" v="1" actId="47"/>
          <pc:sldLayoutMkLst>
            <pc:docMk/>
            <pc:sldMasterMk cId="1381437453" sldId="2147483685"/>
            <pc:sldLayoutMk cId="599906925" sldId="2147483686"/>
          </pc:sldLayoutMkLst>
        </pc:sldLayoutChg>
        <pc:sldLayoutChg chg="del">
          <pc:chgData name="Gary Coles" userId="836318eaa563bc91" providerId="LiveId" clId="{A2EA7A0C-3929-4DE8-A4AF-0C04A690DCAF}" dt="2020-02-14T19:21:13.091" v="1" actId="47"/>
          <pc:sldLayoutMkLst>
            <pc:docMk/>
            <pc:sldMasterMk cId="1381437453" sldId="2147483685"/>
            <pc:sldLayoutMk cId="741336917" sldId="2147483687"/>
          </pc:sldLayoutMkLst>
        </pc:sldLayoutChg>
        <pc:sldLayoutChg chg="del">
          <pc:chgData name="Gary Coles" userId="836318eaa563bc91" providerId="LiveId" clId="{A2EA7A0C-3929-4DE8-A4AF-0C04A690DCAF}" dt="2020-02-14T19:21:13.091" v="1" actId="47"/>
          <pc:sldLayoutMkLst>
            <pc:docMk/>
            <pc:sldMasterMk cId="1381437453" sldId="2147483685"/>
            <pc:sldLayoutMk cId="2971740050" sldId="2147483688"/>
          </pc:sldLayoutMkLst>
        </pc:sldLayoutChg>
        <pc:sldLayoutChg chg="del">
          <pc:chgData name="Gary Coles" userId="836318eaa563bc91" providerId="LiveId" clId="{A2EA7A0C-3929-4DE8-A4AF-0C04A690DCAF}" dt="2020-02-14T19:21:13.091" v="1" actId="47"/>
          <pc:sldLayoutMkLst>
            <pc:docMk/>
            <pc:sldMasterMk cId="1381437453" sldId="2147483685"/>
            <pc:sldLayoutMk cId="3528582197" sldId="2147483689"/>
          </pc:sldLayoutMkLst>
        </pc:sldLayoutChg>
        <pc:sldLayoutChg chg="del">
          <pc:chgData name="Gary Coles" userId="836318eaa563bc91" providerId="LiveId" clId="{A2EA7A0C-3929-4DE8-A4AF-0C04A690DCAF}" dt="2020-02-14T19:21:13.091" v="1" actId="47"/>
          <pc:sldLayoutMkLst>
            <pc:docMk/>
            <pc:sldMasterMk cId="1381437453" sldId="2147483685"/>
            <pc:sldLayoutMk cId="1288280512" sldId="2147483690"/>
          </pc:sldLayoutMkLst>
        </pc:sldLayoutChg>
        <pc:sldLayoutChg chg="del">
          <pc:chgData name="Gary Coles" userId="836318eaa563bc91" providerId="LiveId" clId="{A2EA7A0C-3929-4DE8-A4AF-0C04A690DCAF}" dt="2020-02-14T19:21:13.091" v="1" actId="47"/>
          <pc:sldLayoutMkLst>
            <pc:docMk/>
            <pc:sldMasterMk cId="1381437453" sldId="2147483685"/>
            <pc:sldLayoutMk cId="38114736" sldId="2147483691"/>
          </pc:sldLayoutMkLst>
        </pc:sldLayoutChg>
        <pc:sldLayoutChg chg="del">
          <pc:chgData name="Gary Coles" userId="836318eaa563bc91" providerId="LiveId" clId="{A2EA7A0C-3929-4DE8-A4AF-0C04A690DCAF}" dt="2020-02-14T19:21:13.091" v="1" actId="47"/>
          <pc:sldLayoutMkLst>
            <pc:docMk/>
            <pc:sldMasterMk cId="1381437453" sldId="2147483685"/>
            <pc:sldLayoutMk cId="1891764405" sldId="2147483692"/>
          </pc:sldLayoutMkLst>
        </pc:sldLayoutChg>
        <pc:sldLayoutChg chg="del">
          <pc:chgData name="Gary Coles" userId="836318eaa563bc91" providerId="LiveId" clId="{A2EA7A0C-3929-4DE8-A4AF-0C04A690DCAF}" dt="2020-02-14T19:21:13.091" v="1" actId="47"/>
          <pc:sldLayoutMkLst>
            <pc:docMk/>
            <pc:sldMasterMk cId="1381437453" sldId="2147483685"/>
            <pc:sldLayoutMk cId="2504953388" sldId="2147483693"/>
          </pc:sldLayoutMkLst>
        </pc:sldLayoutChg>
        <pc:sldLayoutChg chg="del">
          <pc:chgData name="Gary Coles" userId="836318eaa563bc91" providerId="LiveId" clId="{A2EA7A0C-3929-4DE8-A4AF-0C04A690DCAF}" dt="2020-02-14T19:21:13.091" v="1" actId="47"/>
          <pc:sldLayoutMkLst>
            <pc:docMk/>
            <pc:sldMasterMk cId="1381437453" sldId="2147483685"/>
            <pc:sldLayoutMk cId="2363007642" sldId="2147483694"/>
          </pc:sldLayoutMkLst>
        </pc:sldLayoutChg>
        <pc:sldLayoutChg chg="del">
          <pc:chgData name="Gary Coles" userId="836318eaa563bc91" providerId="LiveId" clId="{A2EA7A0C-3929-4DE8-A4AF-0C04A690DCAF}" dt="2020-02-14T19:21:13.091" v="1" actId="47"/>
          <pc:sldLayoutMkLst>
            <pc:docMk/>
            <pc:sldMasterMk cId="1381437453" sldId="2147483685"/>
            <pc:sldLayoutMk cId="948253069" sldId="2147483695"/>
          </pc:sldLayoutMkLst>
        </pc:sldLayoutChg>
        <pc:sldLayoutChg chg="del">
          <pc:chgData name="Gary Coles" userId="836318eaa563bc91" providerId="LiveId" clId="{A2EA7A0C-3929-4DE8-A4AF-0C04A690DCAF}" dt="2020-02-14T19:21:13.091" v="1" actId="47"/>
          <pc:sldLayoutMkLst>
            <pc:docMk/>
            <pc:sldMasterMk cId="1381437453" sldId="2147483685"/>
            <pc:sldLayoutMk cId="277185991" sldId="2147483696"/>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04B7E1-8A8C-445B-A877-FAA3F9DB6E0A}" type="datetimeFigureOut">
              <a:rPr lang="en-US" smtClean="0"/>
              <a:t>2/15/2020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D045DB-F755-4E66-A45D-3E91164C9B7A}" type="slidenum">
              <a:rPr lang="en-US" smtClean="0"/>
              <a:t>‹#›</a:t>
            </a:fld>
            <a:endParaRPr lang="en-US"/>
          </a:p>
        </p:txBody>
      </p:sp>
    </p:spTree>
    <p:extLst>
      <p:ext uri="{BB962C8B-B14F-4D97-AF65-F5344CB8AC3E}">
        <p14:creationId xmlns:p14="http://schemas.microsoft.com/office/powerpoint/2010/main" val="1284573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550036594"/>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63645336"/>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extLst>
      <p:ext uri="{BB962C8B-B14F-4D97-AF65-F5344CB8AC3E}">
        <p14:creationId xmlns:p14="http://schemas.microsoft.com/office/powerpoint/2010/main" val="285558478"/>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1122351658"/>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F939DEE7-57A0-497F-9ACA-D1E524FA91C4}" type="datetimeFigureOut">
              <a:rPr lang="en-US" smtClean="0">
                <a:solidFill>
                  <a:srgbClr val="D6ECFF"/>
                </a:solidFill>
              </a:rPr>
              <a:pPr/>
              <a:t>2/15/2020</a:t>
            </a:fld>
            <a:endParaRPr lang="en-US">
              <a:solidFill>
                <a:srgbClr val="D6ECFF"/>
              </a:solidFill>
            </a:endParaRPr>
          </a:p>
        </p:txBody>
      </p:sp>
      <p:sp>
        <p:nvSpPr>
          <p:cNvPr id="17" name="Footer Placeholder 16"/>
          <p:cNvSpPr>
            <a:spLocks noGrp="1"/>
          </p:cNvSpPr>
          <p:nvPr>
            <p:ph type="ftr" sz="quarter" idx="11"/>
          </p:nvPr>
        </p:nvSpPr>
        <p:spPr/>
        <p:txBody>
          <a:bodyPr/>
          <a:lstStyle/>
          <a:p>
            <a:endParaRPr lang="en-US">
              <a:solidFill>
                <a:srgbClr val="D6ECFF"/>
              </a:solidFill>
            </a:endParaRPr>
          </a:p>
        </p:txBody>
      </p:sp>
      <p:sp>
        <p:nvSpPr>
          <p:cNvPr id="29" name="Slide Number Placeholder 28"/>
          <p:cNvSpPr>
            <a:spLocks noGrp="1"/>
          </p:cNvSpPr>
          <p:nvPr>
            <p:ph type="sldNum" sz="quarter" idx="12"/>
          </p:nvPr>
        </p:nvSpPr>
        <p:spPr/>
        <p:txBody>
          <a:bodyPr/>
          <a:lstStyle/>
          <a:p>
            <a:fld id="{B76B7BD5-5CB2-4A8D-AFC9-581A31827861}" type="slidenum">
              <a:rPr lang="en-US" smtClean="0">
                <a:solidFill>
                  <a:srgbClr val="D6ECFF"/>
                </a:solidFill>
              </a:rPr>
              <a:pPr/>
              <a:t>‹#›</a:t>
            </a:fld>
            <a:endParaRPr lang="en-US">
              <a:solidFill>
                <a:srgbClr val="D6ECFF"/>
              </a:solidFill>
            </a:endParaRPr>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a:t>Click to edit Master title style</a:t>
            </a:r>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Tree>
    <p:extLst>
      <p:ext uri="{BB962C8B-B14F-4D97-AF65-F5344CB8AC3E}">
        <p14:creationId xmlns:p14="http://schemas.microsoft.com/office/powerpoint/2010/main" val="364854298"/>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939DEE7-57A0-497F-9ACA-D1E524FA91C4}" type="datetimeFigureOut">
              <a:rPr lang="en-US" smtClean="0">
                <a:solidFill>
                  <a:srgbClr val="D6ECFF"/>
                </a:solidFill>
              </a:rPr>
              <a:pPr/>
              <a:t>2/15/2020</a:t>
            </a:fld>
            <a:endParaRPr lang="en-US">
              <a:solidFill>
                <a:srgbClr val="D6ECFF"/>
              </a:solidFill>
            </a:endParaRPr>
          </a:p>
        </p:txBody>
      </p:sp>
      <p:sp>
        <p:nvSpPr>
          <p:cNvPr id="5" name="Footer Placeholder 4"/>
          <p:cNvSpPr>
            <a:spLocks noGrp="1"/>
          </p:cNvSpPr>
          <p:nvPr>
            <p:ph type="ftr" sz="quarter" idx="11"/>
          </p:nvPr>
        </p:nvSpPr>
        <p:spPr/>
        <p:txBody>
          <a:bodyPr/>
          <a:lstStyle/>
          <a:p>
            <a:endParaRPr lang="en-US">
              <a:solidFill>
                <a:srgbClr val="D6ECFF"/>
              </a:solidFill>
            </a:endParaRPr>
          </a:p>
        </p:txBody>
      </p:sp>
      <p:sp>
        <p:nvSpPr>
          <p:cNvPr id="6" name="Slide Number Placeholder 5"/>
          <p:cNvSpPr>
            <a:spLocks noGrp="1"/>
          </p:cNvSpPr>
          <p:nvPr>
            <p:ph type="sldNum" sz="quarter" idx="12"/>
          </p:nvPr>
        </p:nvSpPr>
        <p:spPr/>
        <p:txBody>
          <a:bodyPr/>
          <a:lstStyle/>
          <a:p>
            <a:fld id="{B76B7BD5-5CB2-4A8D-AFC9-581A31827861}" type="slidenum">
              <a:rPr lang="en-US" smtClean="0">
                <a:solidFill>
                  <a:srgbClr val="D6ECFF"/>
                </a:solidFill>
              </a:rPr>
              <a:pPr/>
              <a:t>‹#›</a:t>
            </a:fld>
            <a:endParaRPr lang="en-US">
              <a:solidFill>
                <a:srgbClr val="D6ECFF"/>
              </a:solidFill>
            </a:endParaRPr>
          </a:p>
        </p:txBody>
      </p:sp>
    </p:spTree>
    <p:extLst>
      <p:ext uri="{BB962C8B-B14F-4D97-AF65-F5344CB8AC3E}">
        <p14:creationId xmlns:p14="http://schemas.microsoft.com/office/powerpoint/2010/main" val="3382372607"/>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939DEE7-57A0-497F-9ACA-D1E524FA91C4}" type="datetimeFigureOut">
              <a:rPr lang="en-US" smtClean="0">
                <a:solidFill>
                  <a:srgbClr val="D6ECFF"/>
                </a:solidFill>
              </a:rPr>
              <a:pPr/>
              <a:t>2/15/2020</a:t>
            </a:fld>
            <a:endParaRPr lang="en-US">
              <a:solidFill>
                <a:srgbClr val="D6ECFF"/>
              </a:solidFill>
            </a:endParaRPr>
          </a:p>
        </p:txBody>
      </p:sp>
      <p:sp>
        <p:nvSpPr>
          <p:cNvPr id="5" name="Footer Placeholder 4"/>
          <p:cNvSpPr>
            <a:spLocks noGrp="1"/>
          </p:cNvSpPr>
          <p:nvPr>
            <p:ph type="ftr" sz="quarter" idx="11"/>
          </p:nvPr>
        </p:nvSpPr>
        <p:spPr/>
        <p:txBody>
          <a:bodyPr/>
          <a:lstStyle/>
          <a:p>
            <a:endParaRPr lang="en-US">
              <a:solidFill>
                <a:srgbClr val="D6ECFF"/>
              </a:solidFill>
            </a:endParaRPr>
          </a:p>
        </p:txBody>
      </p:sp>
      <p:sp>
        <p:nvSpPr>
          <p:cNvPr id="6" name="Slide Number Placeholder 5"/>
          <p:cNvSpPr>
            <a:spLocks noGrp="1"/>
          </p:cNvSpPr>
          <p:nvPr>
            <p:ph type="sldNum" sz="quarter" idx="12"/>
          </p:nvPr>
        </p:nvSpPr>
        <p:spPr/>
        <p:txBody>
          <a:bodyPr/>
          <a:lstStyle/>
          <a:p>
            <a:fld id="{B76B7BD5-5CB2-4A8D-AFC9-581A31827861}" type="slidenum">
              <a:rPr lang="en-US" smtClean="0">
                <a:solidFill>
                  <a:srgbClr val="D6ECFF"/>
                </a:solidFill>
              </a:rPr>
              <a:pPr/>
              <a:t>‹#›</a:t>
            </a:fld>
            <a:endParaRPr lang="en-US">
              <a:solidFill>
                <a:srgbClr val="D6ECFF"/>
              </a:solidFill>
            </a:endParaRPr>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a:t>Click to edit Master title style</a:t>
            </a:r>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Tree>
    <p:extLst>
      <p:ext uri="{BB962C8B-B14F-4D97-AF65-F5344CB8AC3E}">
        <p14:creationId xmlns:p14="http://schemas.microsoft.com/office/powerpoint/2010/main" val="776095790"/>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a:t>Click to edit Master title style</a:t>
            </a:r>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939DEE7-57A0-497F-9ACA-D1E524FA91C4}" type="datetimeFigureOut">
              <a:rPr lang="en-US" smtClean="0">
                <a:solidFill>
                  <a:srgbClr val="D6ECFF"/>
                </a:solidFill>
              </a:rPr>
              <a:pPr/>
              <a:t>2/15/2020</a:t>
            </a:fld>
            <a:endParaRPr lang="en-US">
              <a:solidFill>
                <a:srgbClr val="D6ECFF"/>
              </a:solidFill>
            </a:endParaRPr>
          </a:p>
        </p:txBody>
      </p:sp>
      <p:sp>
        <p:nvSpPr>
          <p:cNvPr id="6" name="Footer Placeholder 5"/>
          <p:cNvSpPr>
            <a:spLocks noGrp="1"/>
          </p:cNvSpPr>
          <p:nvPr>
            <p:ph type="ftr" sz="quarter" idx="11"/>
          </p:nvPr>
        </p:nvSpPr>
        <p:spPr/>
        <p:txBody>
          <a:bodyPr/>
          <a:lstStyle/>
          <a:p>
            <a:endParaRPr lang="en-US">
              <a:solidFill>
                <a:srgbClr val="D6ECFF"/>
              </a:solidFill>
            </a:endParaRPr>
          </a:p>
        </p:txBody>
      </p:sp>
      <p:sp>
        <p:nvSpPr>
          <p:cNvPr id="7" name="Slide Number Placeholder 6"/>
          <p:cNvSpPr>
            <a:spLocks noGrp="1"/>
          </p:cNvSpPr>
          <p:nvPr>
            <p:ph type="sldNum" sz="quarter" idx="12"/>
          </p:nvPr>
        </p:nvSpPr>
        <p:spPr/>
        <p:txBody>
          <a:bodyPr/>
          <a:lstStyle/>
          <a:p>
            <a:fld id="{B76B7BD5-5CB2-4A8D-AFC9-581A31827861}" type="slidenum">
              <a:rPr lang="en-US" smtClean="0">
                <a:solidFill>
                  <a:srgbClr val="D6ECFF"/>
                </a:solidFill>
              </a:rPr>
              <a:pPr/>
              <a:t>‹#›</a:t>
            </a:fld>
            <a:endParaRPr lang="en-US">
              <a:solidFill>
                <a:srgbClr val="D6ECFF"/>
              </a:solidFill>
            </a:endParaRPr>
          </a:p>
        </p:txBody>
      </p:sp>
    </p:spTree>
    <p:extLst>
      <p:ext uri="{BB962C8B-B14F-4D97-AF65-F5344CB8AC3E}">
        <p14:creationId xmlns:p14="http://schemas.microsoft.com/office/powerpoint/2010/main" val="502204062"/>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a:t>Click to edit Master title style</a:t>
            </a:r>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939DEE7-57A0-497F-9ACA-D1E524FA91C4}" type="datetimeFigureOut">
              <a:rPr lang="en-US" smtClean="0">
                <a:solidFill>
                  <a:srgbClr val="D6ECFF"/>
                </a:solidFill>
              </a:rPr>
              <a:pPr/>
              <a:t>2/15/2020</a:t>
            </a:fld>
            <a:endParaRPr lang="en-US">
              <a:solidFill>
                <a:srgbClr val="D6ECFF"/>
              </a:solidFill>
            </a:endParaRPr>
          </a:p>
        </p:txBody>
      </p:sp>
      <p:sp>
        <p:nvSpPr>
          <p:cNvPr id="8" name="Footer Placeholder 7"/>
          <p:cNvSpPr>
            <a:spLocks noGrp="1"/>
          </p:cNvSpPr>
          <p:nvPr>
            <p:ph type="ftr" sz="quarter" idx="11"/>
          </p:nvPr>
        </p:nvSpPr>
        <p:spPr/>
        <p:txBody>
          <a:bodyPr/>
          <a:lstStyle/>
          <a:p>
            <a:endParaRPr lang="en-US">
              <a:solidFill>
                <a:srgbClr val="D6ECFF"/>
              </a:solidFill>
            </a:endParaRPr>
          </a:p>
        </p:txBody>
      </p:sp>
      <p:sp>
        <p:nvSpPr>
          <p:cNvPr id="9" name="Slide Number Placeholder 8"/>
          <p:cNvSpPr>
            <a:spLocks noGrp="1"/>
          </p:cNvSpPr>
          <p:nvPr>
            <p:ph type="sldNum" sz="quarter" idx="12"/>
          </p:nvPr>
        </p:nvSpPr>
        <p:spPr/>
        <p:txBody>
          <a:bodyPr/>
          <a:lstStyle/>
          <a:p>
            <a:fld id="{B76B7BD5-5CB2-4A8D-AFC9-581A31827861}" type="slidenum">
              <a:rPr lang="en-US" smtClean="0">
                <a:solidFill>
                  <a:srgbClr val="D6ECFF"/>
                </a:solidFill>
              </a:rPr>
              <a:pPr/>
              <a:t>‹#›</a:t>
            </a:fld>
            <a:endParaRPr lang="en-US">
              <a:solidFill>
                <a:srgbClr val="D6ECFF"/>
              </a:solidFill>
            </a:endParaRPr>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Tree>
    <p:extLst>
      <p:ext uri="{BB962C8B-B14F-4D97-AF65-F5344CB8AC3E}">
        <p14:creationId xmlns:p14="http://schemas.microsoft.com/office/powerpoint/2010/main" val="4246956249"/>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a:t>Click to edit Master title style</a:t>
            </a:r>
          </a:p>
        </p:txBody>
      </p:sp>
      <p:sp>
        <p:nvSpPr>
          <p:cNvPr id="3" name="Date Placeholder 2"/>
          <p:cNvSpPr>
            <a:spLocks noGrp="1"/>
          </p:cNvSpPr>
          <p:nvPr>
            <p:ph type="dt" sz="half" idx="10"/>
          </p:nvPr>
        </p:nvSpPr>
        <p:spPr/>
        <p:txBody>
          <a:bodyPr/>
          <a:lstStyle/>
          <a:p>
            <a:fld id="{F939DEE7-57A0-497F-9ACA-D1E524FA91C4}" type="datetimeFigureOut">
              <a:rPr lang="en-US" smtClean="0">
                <a:solidFill>
                  <a:srgbClr val="D6ECFF"/>
                </a:solidFill>
              </a:rPr>
              <a:pPr/>
              <a:t>2/15/2020</a:t>
            </a:fld>
            <a:endParaRPr lang="en-US">
              <a:solidFill>
                <a:srgbClr val="D6ECFF"/>
              </a:solidFill>
            </a:endParaRPr>
          </a:p>
        </p:txBody>
      </p:sp>
      <p:sp>
        <p:nvSpPr>
          <p:cNvPr id="4" name="Footer Placeholder 3"/>
          <p:cNvSpPr>
            <a:spLocks noGrp="1"/>
          </p:cNvSpPr>
          <p:nvPr>
            <p:ph type="ftr" sz="quarter" idx="11"/>
          </p:nvPr>
        </p:nvSpPr>
        <p:spPr/>
        <p:txBody>
          <a:bodyPr/>
          <a:lstStyle/>
          <a:p>
            <a:endParaRPr lang="en-US">
              <a:solidFill>
                <a:srgbClr val="D6ECFF"/>
              </a:solidFill>
            </a:endParaRPr>
          </a:p>
        </p:txBody>
      </p:sp>
      <p:sp>
        <p:nvSpPr>
          <p:cNvPr id="5" name="Slide Number Placeholder 4"/>
          <p:cNvSpPr>
            <a:spLocks noGrp="1"/>
          </p:cNvSpPr>
          <p:nvPr>
            <p:ph type="sldNum" sz="quarter" idx="12"/>
          </p:nvPr>
        </p:nvSpPr>
        <p:spPr/>
        <p:txBody>
          <a:bodyPr/>
          <a:lstStyle/>
          <a:p>
            <a:fld id="{B76B7BD5-5CB2-4A8D-AFC9-581A31827861}" type="slidenum">
              <a:rPr lang="en-US" smtClean="0">
                <a:solidFill>
                  <a:srgbClr val="D6ECFF"/>
                </a:solidFill>
              </a:rPr>
              <a:pPr/>
              <a:t>‹#›</a:t>
            </a:fld>
            <a:endParaRPr lang="en-US">
              <a:solidFill>
                <a:srgbClr val="D6ECFF"/>
              </a:solidFill>
            </a:endParaRPr>
          </a:p>
        </p:txBody>
      </p:sp>
    </p:spTree>
    <p:extLst>
      <p:ext uri="{BB962C8B-B14F-4D97-AF65-F5344CB8AC3E}">
        <p14:creationId xmlns:p14="http://schemas.microsoft.com/office/powerpoint/2010/main" val="617289094"/>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39DEE7-57A0-497F-9ACA-D1E524FA91C4}" type="datetimeFigureOut">
              <a:rPr lang="en-US" smtClean="0">
                <a:solidFill>
                  <a:srgbClr val="D6ECFF"/>
                </a:solidFill>
              </a:rPr>
              <a:pPr/>
              <a:t>2/15/2020</a:t>
            </a:fld>
            <a:endParaRPr lang="en-US">
              <a:solidFill>
                <a:srgbClr val="D6ECFF"/>
              </a:solidFill>
            </a:endParaRPr>
          </a:p>
        </p:txBody>
      </p:sp>
      <p:sp>
        <p:nvSpPr>
          <p:cNvPr id="3" name="Footer Placeholder 2"/>
          <p:cNvSpPr>
            <a:spLocks noGrp="1"/>
          </p:cNvSpPr>
          <p:nvPr>
            <p:ph type="ftr" sz="quarter" idx="11"/>
          </p:nvPr>
        </p:nvSpPr>
        <p:spPr/>
        <p:txBody>
          <a:bodyPr/>
          <a:lstStyle/>
          <a:p>
            <a:endParaRPr lang="en-US">
              <a:solidFill>
                <a:srgbClr val="D6ECFF"/>
              </a:solidFill>
            </a:endParaRPr>
          </a:p>
        </p:txBody>
      </p:sp>
      <p:sp>
        <p:nvSpPr>
          <p:cNvPr id="4" name="Slide Number Placeholder 3"/>
          <p:cNvSpPr>
            <a:spLocks noGrp="1"/>
          </p:cNvSpPr>
          <p:nvPr>
            <p:ph type="sldNum" sz="quarter" idx="12"/>
          </p:nvPr>
        </p:nvSpPr>
        <p:spPr/>
        <p:txBody>
          <a:bodyPr/>
          <a:lstStyle/>
          <a:p>
            <a:fld id="{B76B7BD5-5CB2-4A8D-AFC9-581A31827861}" type="slidenum">
              <a:rPr lang="en-US" smtClean="0">
                <a:solidFill>
                  <a:srgbClr val="D6ECFF"/>
                </a:solidFill>
              </a:rPr>
              <a:pPr/>
              <a:t>‹#›</a:t>
            </a:fld>
            <a:endParaRPr lang="en-US">
              <a:solidFill>
                <a:srgbClr val="D6ECFF"/>
              </a:solidFill>
            </a:endParaRPr>
          </a:p>
        </p:txBody>
      </p:sp>
    </p:spTree>
    <p:extLst>
      <p:ext uri="{BB962C8B-B14F-4D97-AF65-F5344CB8AC3E}">
        <p14:creationId xmlns:p14="http://schemas.microsoft.com/office/powerpoint/2010/main" val="3843545372"/>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945959070"/>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a:t>Click to edit Master title style</a:t>
            </a:r>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939DEE7-57A0-497F-9ACA-D1E524FA91C4}" type="datetimeFigureOut">
              <a:rPr lang="en-US" smtClean="0">
                <a:solidFill>
                  <a:srgbClr val="D6ECFF"/>
                </a:solidFill>
              </a:rPr>
              <a:pPr/>
              <a:t>2/15/2020</a:t>
            </a:fld>
            <a:endParaRPr lang="en-US">
              <a:solidFill>
                <a:srgbClr val="D6ECFF"/>
              </a:solidFill>
            </a:endParaRPr>
          </a:p>
        </p:txBody>
      </p:sp>
      <p:sp>
        <p:nvSpPr>
          <p:cNvPr id="6" name="Footer Placeholder 5"/>
          <p:cNvSpPr>
            <a:spLocks noGrp="1"/>
          </p:cNvSpPr>
          <p:nvPr>
            <p:ph type="ftr" sz="quarter" idx="11"/>
          </p:nvPr>
        </p:nvSpPr>
        <p:spPr/>
        <p:txBody>
          <a:bodyPr/>
          <a:lstStyle/>
          <a:p>
            <a:endParaRPr lang="en-US">
              <a:solidFill>
                <a:srgbClr val="D6ECFF"/>
              </a:solidFill>
            </a:endParaRPr>
          </a:p>
        </p:txBody>
      </p:sp>
      <p:sp>
        <p:nvSpPr>
          <p:cNvPr id="7" name="Slide Number Placeholder 6"/>
          <p:cNvSpPr>
            <a:spLocks noGrp="1"/>
          </p:cNvSpPr>
          <p:nvPr>
            <p:ph type="sldNum" sz="quarter" idx="12"/>
          </p:nvPr>
        </p:nvSpPr>
        <p:spPr/>
        <p:txBody>
          <a:bodyPr/>
          <a:lstStyle/>
          <a:p>
            <a:fld id="{B76B7BD5-5CB2-4A8D-AFC9-581A31827861}" type="slidenum">
              <a:rPr lang="en-US" smtClean="0">
                <a:solidFill>
                  <a:srgbClr val="D6ECFF"/>
                </a:solidFill>
              </a:rPr>
              <a:pPr/>
              <a:t>‹#›</a:t>
            </a:fld>
            <a:endParaRPr lang="en-US">
              <a:solidFill>
                <a:srgbClr val="D6ECFF"/>
              </a:solidFill>
            </a:endParaRPr>
          </a:p>
        </p:txBody>
      </p:sp>
    </p:spTree>
    <p:extLst>
      <p:ext uri="{BB962C8B-B14F-4D97-AF65-F5344CB8AC3E}">
        <p14:creationId xmlns:p14="http://schemas.microsoft.com/office/powerpoint/2010/main" val="1686990227"/>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a:t>Click to edit Master title style</a:t>
            </a:r>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a:t>Click icon to add picture</a:t>
            </a:r>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fld id="{F939DEE7-57A0-497F-9ACA-D1E524FA91C4}" type="datetimeFigureOut">
              <a:rPr lang="en-US" smtClean="0">
                <a:solidFill>
                  <a:srgbClr val="D6ECFF"/>
                </a:solidFill>
              </a:rPr>
              <a:pPr/>
              <a:t>2/15/2020</a:t>
            </a:fld>
            <a:endParaRPr lang="en-US">
              <a:solidFill>
                <a:srgbClr val="D6ECFF"/>
              </a:solidFill>
            </a:endParaRPr>
          </a:p>
        </p:txBody>
      </p:sp>
      <p:sp>
        <p:nvSpPr>
          <p:cNvPr id="6" name="Footer Placeholder 5"/>
          <p:cNvSpPr>
            <a:spLocks noGrp="1"/>
          </p:cNvSpPr>
          <p:nvPr>
            <p:ph type="ftr" sz="quarter" idx="11"/>
          </p:nvPr>
        </p:nvSpPr>
        <p:spPr>
          <a:xfrm>
            <a:off x="914400" y="55499"/>
            <a:ext cx="5562600" cy="365125"/>
          </a:xfrm>
        </p:spPr>
        <p:txBody>
          <a:bodyPr/>
          <a:lstStyle/>
          <a:p>
            <a:endParaRPr lang="en-US">
              <a:solidFill>
                <a:srgbClr val="D6ECFF"/>
              </a:solidFill>
            </a:endParaRPr>
          </a:p>
        </p:txBody>
      </p:sp>
      <p:sp>
        <p:nvSpPr>
          <p:cNvPr id="7" name="Slide Number Placeholder 6"/>
          <p:cNvSpPr>
            <a:spLocks noGrp="1"/>
          </p:cNvSpPr>
          <p:nvPr>
            <p:ph type="sldNum" sz="quarter" idx="12"/>
          </p:nvPr>
        </p:nvSpPr>
        <p:spPr>
          <a:xfrm>
            <a:off x="8610600" y="55499"/>
            <a:ext cx="457200" cy="365125"/>
          </a:xfrm>
        </p:spPr>
        <p:txBody>
          <a:bodyPr/>
          <a:lstStyle/>
          <a:p>
            <a:fld id="{B76B7BD5-5CB2-4A8D-AFC9-581A31827861}" type="slidenum">
              <a:rPr lang="en-US" smtClean="0">
                <a:solidFill>
                  <a:srgbClr val="D6ECFF"/>
                </a:solidFill>
              </a:rPr>
              <a:pPr/>
              <a:t>‹#›</a:t>
            </a:fld>
            <a:endParaRPr lang="en-US">
              <a:solidFill>
                <a:srgbClr val="D6ECFF"/>
              </a:solidFill>
            </a:endParaRPr>
          </a:p>
        </p:txBody>
      </p:sp>
    </p:spTree>
    <p:extLst>
      <p:ext uri="{BB962C8B-B14F-4D97-AF65-F5344CB8AC3E}">
        <p14:creationId xmlns:p14="http://schemas.microsoft.com/office/powerpoint/2010/main" val="933257253"/>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939DEE7-57A0-497F-9ACA-D1E524FA91C4}" type="datetimeFigureOut">
              <a:rPr lang="en-US" smtClean="0">
                <a:solidFill>
                  <a:srgbClr val="D6ECFF"/>
                </a:solidFill>
              </a:rPr>
              <a:pPr/>
              <a:t>2/15/2020</a:t>
            </a:fld>
            <a:endParaRPr lang="en-US">
              <a:solidFill>
                <a:srgbClr val="D6ECFF"/>
              </a:solidFill>
            </a:endParaRPr>
          </a:p>
        </p:txBody>
      </p:sp>
      <p:sp>
        <p:nvSpPr>
          <p:cNvPr id="5" name="Footer Placeholder 4"/>
          <p:cNvSpPr>
            <a:spLocks noGrp="1"/>
          </p:cNvSpPr>
          <p:nvPr>
            <p:ph type="ftr" sz="quarter" idx="11"/>
          </p:nvPr>
        </p:nvSpPr>
        <p:spPr/>
        <p:txBody>
          <a:bodyPr/>
          <a:lstStyle/>
          <a:p>
            <a:endParaRPr lang="en-US">
              <a:solidFill>
                <a:srgbClr val="D6ECFF"/>
              </a:solidFill>
            </a:endParaRPr>
          </a:p>
        </p:txBody>
      </p:sp>
      <p:sp>
        <p:nvSpPr>
          <p:cNvPr id="6" name="Slide Number Placeholder 5"/>
          <p:cNvSpPr>
            <a:spLocks noGrp="1"/>
          </p:cNvSpPr>
          <p:nvPr>
            <p:ph type="sldNum" sz="quarter" idx="12"/>
          </p:nvPr>
        </p:nvSpPr>
        <p:spPr/>
        <p:txBody>
          <a:bodyPr/>
          <a:lstStyle/>
          <a:p>
            <a:fld id="{B76B7BD5-5CB2-4A8D-AFC9-581A31827861}" type="slidenum">
              <a:rPr lang="en-US" smtClean="0">
                <a:solidFill>
                  <a:srgbClr val="D6ECFF"/>
                </a:solidFill>
              </a:rPr>
              <a:pPr/>
              <a:t>‹#›</a:t>
            </a:fld>
            <a:endParaRPr lang="en-US">
              <a:solidFill>
                <a:srgbClr val="D6ECFF"/>
              </a:solidFill>
            </a:endParaRPr>
          </a:p>
        </p:txBody>
      </p:sp>
    </p:spTree>
    <p:extLst>
      <p:ext uri="{BB962C8B-B14F-4D97-AF65-F5344CB8AC3E}">
        <p14:creationId xmlns:p14="http://schemas.microsoft.com/office/powerpoint/2010/main" val="425035922"/>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a:t>Click to edit Master title style</a:t>
            </a:r>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939DEE7-57A0-497F-9ACA-D1E524FA91C4}" type="datetimeFigureOut">
              <a:rPr lang="en-US" smtClean="0">
                <a:solidFill>
                  <a:srgbClr val="D6ECFF"/>
                </a:solidFill>
              </a:rPr>
              <a:pPr/>
              <a:t>2/15/2020</a:t>
            </a:fld>
            <a:endParaRPr lang="en-US">
              <a:solidFill>
                <a:srgbClr val="D6ECFF"/>
              </a:solidFill>
            </a:endParaRPr>
          </a:p>
        </p:txBody>
      </p:sp>
      <p:sp>
        <p:nvSpPr>
          <p:cNvPr id="5" name="Footer Placeholder 4"/>
          <p:cNvSpPr>
            <a:spLocks noGrp="1"/>
          </p:cNvSpPr>
          <p:nvPr>
            <p:ph type="ftr" sz="quarter" idx="11"/>
          </p:nvPr>
        </p:nvSpPr>
        <p:spPr/>
        <p:txBody>
          <a:bodyPr/>
          <a:lstStyle/>
          <a:p>
            <a:endParaRPr lang="en-US">
              <a:solidFill>
                <a:srgbClr val="D6ECFF"/>
              </a:solidFill>
            </a:endParaRPr>
          </a:p>
        </p:txBody>
      </p:sp>
      <p:sp>
        <p:nvSpPr>
          <p:cNvPr id="6" name="Slide Number Placeholder 5"/>
          <p:cNvSpPr>
            <a:spLocks noGrp="1"/>
          </p:cNvSpPr>
          <p:nvPr>
            <p:ph type="sldNum" sz="quarter" idx="12"/>
          </p:nvPr>
        </p:nvSpPr>
        <p:spPr/>
        <p:txBody>
          <a:bodyPr/>
          <a:lstStyle/>
          <a:p>
            <a:fld id="{B76B7BD5-5CB2-4A8D-AFC9-581A31827861}" type="slidenum">
              <a:rPr lang="en-US" smtClean="0">
                <a:solidFill>
                  <a:srgbClr val="D6ECFF"/>
                </a:solidFill>
              </a:rPr>
              <a:pPr/>
              <a:t>‹#›</a:t>
            </a:fld>
            <a:endParaRPr lang="en-US">
              <a:solidFill>
                <a:srgbClr val="D6ECFF"/>
              </a:solidFill>
            </a:endParaRPr>
          </a:p>
        </p:txBody>
      </p:sp>
    </p:spTree>
    <p:extLst>
      <p:ext uri="{BB962C8B-B14F-4D97-AF65-F5344CB8AC3E}">
        <p14:creationId xmlns:p14="http://schemas.microsoft.com/office/powerpoint/2010/main" val="4183440820"/>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07385361"/>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59775245"/>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51398854"/>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07782127"/>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98794398"/>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34156240"/>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4782004"/>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2932896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a:t>Click to edit Master title style</a:t>
            </a:r>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F939DEE7-57A0-497F-9ACA-D1E524FA91C4}" type="datetimeFigureOut">
              <a:rPr lang="en-US" smtClean="0">
                <a:solidFill>
                  <a:srgbClr val="D6ECFF"/>
                </a:solidFill>
              </a:rPr>
              <a:pPr/>
              <a:t>2/15/2020</a:t>
            </a:fld>
            <a:endParaRPr lang="en-US">
              <a:solidFill>
                <a:srgbClr val="D6ECFF"/>
              </a:solidFill>
            </a:endParaRPr>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solidFill>
                <a:srgbClr val="D6ECFF"/>
              </a:solidFill>
            </a:endParaRPr>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76B7BD5-5CB2-4A8D-AFC9-581A31827861}" type="slidenum">
              <a:rPr lang="en-US" smtClean="0">
                <a:solidFill>
                  <a:srgbClr val="D6ECFF"/>
                </a:solidFill>
              </a:rPr>
              <a:pPr/>
              <a:t>‹#›</a:t>
            </a:fld>
            <a:endParaRPr lang="en-US">
              <a:solidFill>
                <a:srgbClr val="D6ECFF"/>
              </a:solidFill>
            </a:endParaRPr>
          </a:p>
        </p:txBody>
      </p:sp>
    </p:spTree>
    <p:extLst>
      <p:ext uri="{BB962C8B-B14F-4D97-AF65-F5344CB8AC3E}">
        <p14:creationId xmlns:p14="http://schemas.microsoft.com/office/powerpoint/2010/main" val="3112601387"/>
      </p:ext>
    </p:extLst>
  </p:cSld>
  <p:clrMap bg1="dk1" tx1="lt1" bg2="dk2" tx2="lt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7005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b="45556"/>
          <a:stretch/>
        </p:blipFill>
        <p:spPr>
          <a:xfrm>
            <a:off x="0" y="0"/>
            <a:ext cx="9144000" cy="3733800"/>
          </a:xfrm>
          <a:prstGeom prst="rect">
            <a:avLst/>
          </a:prstGeom>
        </p:spPr>
      </p:pic>
      <p:sp>
        <p:nvSpPr>
          <p:cNvPr id="3" name="TextBox 2"/>
          <p:cNvSpPr txBox="1"/>
          <p:nvPr/>
        </p:nvSpPr>
        <p:spPr>
          <a:xfrm>
            <a:off x="419100" y="3962400"/>
            <a:ext cx="8305800" cy="2400657"/>
          </a:xfrm>
          <a:prstGeom prst="rect">
            <a:avLst/>
          </a:prstGeom>
          <a:noFill/>
        </p:spPr>
        <p:txBody>
          <a:bodyPr wrap="square" numCol="1" spcCol="1097280" rtlCol="0">
            <a:spAutoFit/>
          </a:bodyPr>
          <a:lstStyle/>
          <a:p>
            <a:pPr algn="ctr"/>
            <a:r>
              <a:rPr lang="en-US" sz="2500" i="1" dirty="0">
                <a:latin typeface="Cambria" panose="02040503050406030204" pitchFamily="18" charset="0"/>
              </a:rPr>
              <a:t>"Blessed are you when others revile you and persecute you and utter all kinds of evil against you falsely on my account.   Rejoice and be glad, for your reward is great in heaven, for so they persecuted the prophets who were before you.” </a:t>
            </a:r>
          </a:p>
          <a:p>
            <a:pPr algn="ctr"/>
            <a:endParaRPr lang="en-US" sz="2500" dirty="0">
              <a:latin typeface="Cambria" panose="02040503050406030204" pitchFamily="18" charset="0"/>
            </a:endParaRPr>
          </a:p>
          <a:p>
            <a:pPr algn="ctr"/>
            <a:r>
              <a:rPr lang="en-US" sz="2500" dirty="0">
                <a:latin typeface="Cambria" panose="02040503050406030204" pitchFamily="18" charset="0"/>
              </a:rPr>
              <a:t>Matthew 5:11-12 (ESV)</a:t>
            </a:r>
          </a:p>
        </p:txBody>
      </p:sp>
    </p:spTree>
    <p:extLst>
      <p:ext uri="{BB962C8B-B14F-4D97-AF65-F5344CB8AC3E}">
        <p14:creationId xmlns:p14="http://schemas.microsoft.com/office/powerpoint/2010/main" val="431136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b="45556"/>
          <a:stretch/>
        </p:blipFill>
        <p:spPr>
          <a:xfrm>
            <a:off x="0" y="0"/>
            <a:ext cx="9144000" cy="3733800"/>
          </a:xfrm>
          <a:prstGeom prst="rect">
            <a:avLst/>
          </a:prstGeom>
        </p:spPr>
      </p:pic>
      <p:sp>
        <p:nvSpPr>
          <p:cNvPr id="3" name="TextBox 2"/>
          <p:cNvSpPr txBox="1"/>
          <p:nvPr/>
        </p:nvSpPr>
        <p:spPr>
          <a:xfrm>
            <a:off x="228600" y="3962400"/>
            <a:ext cx="8686800" cy="2400657"/>
          </a:xfrm>
          <a:prstGeom prst="rect">
            <a:avLst/>
          </a:prstGeom>
          <a:noFill/>
        </p:spPr>
        <p:txBody>
          <a:bodyPr wrap="square" numCol="1" spcCol="1097280" rtlCol="0">
            <a:spAutoFit/>
          </a:bodyPr>
          <a:lstStyle/>
          <a:p>
            <a:r>
              <a:rPr lang="en-US" sz="2500" dirty="0">
                <a:solidFill>
                  <a:srgbClr val="FFFF00"/>
                </a:solidFill>
                <a:latin typeface="Cambria" panose="02040503050406030204" pitchFamily="18" charset="0"/>
              </a:rPr>
              <a:t>1 Peter 2:23- </a:t>
            </a:r>
            <a:r>
              <a:rPr lang="en-US" sz="2500" i="1" dirty="0">
                <a:latin typeface="Cambria" panose="02040503050406030204" pitchFamily="18" charset="0"/>
              </a:rPr>
              <a:t>“When he was reviled, he did not revile in return; when he suffered, he did not threaten, but continued entrusting himself to him who judges justly. </a:t>
            </a:r>
          </a:p>
          <a:p>
            <a:endParaRPr lang="en-US" sz="2500" i="1" dirty="0">
              <a:latin typeface="Cambria" panose="02040503050406030204" pitchFamily="18" charset="0"/>
            </a:endParaRPr>
          </a:p>
          <a:p>
            <a:r>
              <a:rPr lang="en-US" sz="2500" dirty="0">
                <a:solidFill>
                  <a:srgbClr val="FFFF00"/>
                </a:solidFill>
                <a:latin typeface="Cambria" panose="02040503050406030204" pitchFamily="18" charset="0"/>
              </a:rPr>
              <a:t>1 Peter 4:14 </a:t>
            </a:r>
            <a:r>
              <a:rPr lang="en-US" sz="2500" i="1" dirty="0">
                <a:latin typeface="Cambria" panose="02040503050406030204" pitchFamily="18" charset="0"/>
              </a:rPr>
              <a:t>– “If you are insulted for the name of Christ, you are blessed, because the Spirit of glory and of God rests upon you.” </a:t>
            </a:r>
          </a:p>
        </p:txBody>
      </p:sp>
    </p:spTree>
    <p:extLst>
      <p:ext uri="{BB962C8B-B14F-4D97-AF65-F5344CB8AC3E}">
        <p14:creationId xmlns:p14="http://schemas.microsoft.com/office/powerpoint/2010/main" val="3816946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b="7778"/>
          <a:stretch/>
        </p:blipFill>
        <p:spPr>
          <a:xfrm>
            <a:off x="0" y="0"/>
            <a:ext cx="9153153" cy="6858000"/>
          </a:xfrm>
          <a:prstGeom prst="rect">
            <a:avLst/>
          </a:prstGeom>
        </p:spPr>
      </p:pic>
      <p:sp>
        <p:nvSpPr>
          <p:cNvPr id="3" name="TextBox 2"/>
          <p:cNvSpPr txBox="1"/>
          <p:nvPr/>
        </p:nvSpPr>
        <p:spPr>
          <a:xfrm>
            <a:off x="3962400" y="53608"/>
            <a:ext cx="4953000" cy="1631216"/>
          </a:xfrm>
          <a:prstGeom prst="rect">
            <a:avLst/>
          </a:prstGeom>
          <a:noFill/>
        </p:spPr>
        <p:txBody>
          <a:bodyPr wrap="square" numCol="1" spcCol="1097280" rtlCol="0">
            <a:spAutoFit/>
          </a:bodyPr>
          <a:lstStyle/>
          <a:p>
            <a:pPr algn="ctr">
              <a:lnSpc>
                <a:spcPts val="6000"/>
              </a:lnSpc>
            </a:pPr>
            <a:r>
              <a:rPr lang="en-US" sz="5500" b="1" i="1" dirty="0">
                <a:solidFill>
                  <a:schemeClr val="bg1"/>
                </a:solidFill>
                <a:latin typeface="Cambria" panose="02040503050406030204" pitchFamily="18" charset="0"/>
              </a:rPr>
              <a:t>Comfort Or Persecution?</a:t>
            </a:r>
          </a:p>
        </p:txBody>
      </p:sp>
      <p:sp>
        <p:nvSpPr>
          <p:cNvPr id="4" name="TextBox 3"/>
          <p:cNvSpPr txBox="1"/>
          <p:nvPr/>
        </p:nvSpPr>
        <p:spPr>
          <a:xfrm>
            <a:off x="533400" y="3048000"/>
            <a:ext cx="7924800" cy="1631216"/>
          </a:xfrm>
          <a:prstGeom prst="rect">
            <a:avLst/>
          </a:prstGeom>
          <a:noFill/>
          <a:ln>
            <a:solidFill>
              <a:schemeClr val="bg1"/>
            </a:solidFill>
          </a:ln>
        </p:spPr>
        <p:txBody>
          <a:bodyPr wrap="square" numCol="1" spcCol="1097280" rtlCol="0">
            <a:spAutoFit/>
          </a:bodyPr>
          <a:lstStyle/>
          <a:p>
            <a:pPr algn="ctr"/>
            <a:r>
              <a:rPr lang="en-US" sz="5000" b="1" dirty="0">
                <a:solidFill>
                  <a:srgbClr val="FFFF00"/>
                </a:solidFill>
                <a:effectLst>
                  <a:outerShdw blurRad="50800" dist="63500" dir="2700000" algn="tl" rotWithShape="0">
                    <a:prstClr val="black"/>
                  </a:outerShdw>
                </a:effectLst>
                <a:latin typeface="Cambria" panose="02040503050406030204" pitchFamily="18" charset="0"/>
              </a:rPr>
              <a:t>Would persecutions and insults scare you away?</a:t>
            </a:r>
          </a:p>
        </p:txBody>
      </p:sp>
    </p:spTree>
    <p:extLst>
      <p:ext uri="{BB962C8B-B14F-4D97-AF65-F5344CB8AC3E}">
        <p14:creationId xmlns:p14="http://schemas.microsoft.com/office/powerpoint/2010/main" val="2512669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people sleeping in Hamma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48"/>
            <a:ext cx="9220200" cy="685345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066800" y="152400"/>
            <a:ext cx="7086600" cy="2631490"/>
          </a:xfrm>
          <a:prstGeom prst="rect">
            <a:avLst/>
          </a:prstGeom>
          <a:noFill/>
        </p:spPr>
        <p:txBody>
          <a:bodyPr wrap="square" numCol="1" spcCol="1097280" rtlCol="0">
            <a:spAutoFit/>
          </a:bodyPr>
          <a:lstStyle/>
          <a:p>
            <a:pPr algn="ctr"/>
            <a:r>
              <a:rPr lang="en-US" sz="7000" b="1" i="1" dirty="0">
                <a:effectLst>
                  <a:outerShdw blurRad="50800" dist="63500" dir="2700000" algn="tl" rotWithShape="0">
                    <a:prstClr val="black"/>
                  </a:outerShdw>
                </a:effectLst>
                <a:latin typeface="Cambria" panose="02040503050406030204" pitchFamily="18" charset="0"/>
              </a:rPr>
              <a:t>We Value Our </a:t>
            </a:r>
          </a:p>
          <a:p>
            <a:pPr algn="ctr"/>
            <a:r>
              <a:rPr lang="en-US" sz="9500" b="1" i="1" dirty="0">
                <a:solidFill>
                  <a:srgbClr val="00B050"/>
                </a:solidFill>
                <a:effectLst>
                  <a:outerShdw blurRad="50800" dist="63500" dir="2700000" algn="tl" rotWithShape="0">
                    <a:prstClr val="black"/>
                  </a:outerShdw>
                </a:effectLst>
                <a:latin typeface="Cambria" panose="02040503050406030204" pitchFamily="18" charset="0"/>
              </a:rPr>
              <a:t>COMFORT</a:t>
            </a:r>
          </a:p>
        </p:txBody>
      </p:sp>
    </p:spTree>
    <p:extLst>
      <p:ext uri="{BB962C8B-B14F-4D97-AF65-F5344CB8AC3E}">
        <p14:creationId xmlns:p14="http://schemas.microsoft.com/office/powerpoint/2010/main" val="888712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53" y="0"/>
            <a:ext cx="9153153" cy="6858000"/>
          </a:xfrm>
          <a:prstGeom prst="rect">
            <a:avLst/>
          </a:prstGeom>
        </p:spPr>
      </p:pic>
      <p:sp>
        <p:nvSpPr>
          <p:cNvPr id="3" name="TextBox 2"/>
          <p:cNvSpPr txBox="1"/>
          <p:nvPr/>
        </p:nvSpPr>
        <p:spPr>
          <a:xfrm>
            <a:off x="3886200" y="0"/>
            <a:ext cx="4953000" cy="1631216"/>
          </a:xfrm>
          <a:prstGeom prst="rect">
            <a:avLst/>
          </a:prstGeom>
          <a:noFill/>
        </p:spPr>
        <p:txBody>
          <a:bodyPr wrap="square" numCol="1" spcCol="1097280" rtlCol="0">
            <a:spAutoFit/>
          </a:bodyPr>
          <a:lstStyle/>
          <a:p>
            <a:pPr algn="ctr">
              <a:lnSpc>
                <a:spcPts val="6000"/>
              </a:lnSpc>
            </a:pPr>
            <a:r>
              <a:rPr lang="en-US" sz="5500" b="1" i="1" dirty="0">
                <a:solidFill>
                  <a:schemeClr val="bg1"/>
                </a:solidFill>
                <a:latin typeface="Cambria" panose="02040503050406030204" pitchFamily="18" charset="0"/>
              </a:rPr>
              <a:t>Comfort Or Persecution?</a:t>
            </a:r>
          </a:p>
        </p:txBody>
      </p:sp>
      <p:sp>
        <p:nvSpPr>
          <p:cNvPr id="4" name="TextBox 3"/>
          <p:cNvSpPr txBox="1"/>
          <p:nvPr/>
        </p:nvSpPr>
        <p:spPr>
          <a:xfrm>
            <a:off x="1062223" y="2170212"/>
            <a:ext cx="7010400" cy="1938992"/>
          </a:xfrm>
          <a:prstGeom prst="rect">
            <a:avLst/>
          </a:prstGeom>
          <a:solidFill>
            <a:schemeClr val="tx1"/>
          </a:solidFill>
          <a:ln>
            <a:solidFill>
              <a:schemeClr val="bg1"/>
            </a:solidFill>
          </a:ln>
        </p:spPr>
        <p:txBody>
          <a:bodyPr wrap="square" numCol="1" spcCol="1097280" rtlCol="0">
            <a:spAutoFit/>
          </a:bodyPr>
          <a:lstStyle/>
          <a:p>
            <a:r>
              <a:rPr lang="en-US" sz="3000" dirty="0">
                <a:solidFill>
                  <a:schemeClr val="bg1"/>
                </a:solidFill>
                <a:latin typeface="Cambria" panose="02040503050406030204" pitchFamily="18" charset="0"/>
              </a:rPr>
              <a:t>Many look for comfortable Christianity where everything is peace, love, and acceptance.  Where few demands must be met, and everything is positive and happy. </a:t>
            </a:r>
          </a:p>
        </p:txBody>
      </p:sp>
      <p:sp>
        <p:nvSpPr>
          <p:cNvPr id="5" name="Rectangle 4"/>
          <p:cNvSpPr/>
          <p:nvPr/>
        </p:nvSpPr>
        <p:spPr>
          <a:xfrm>
            <a:off x="1062223" y="4483328"/>
            <a:ext cx="7010400" cy="2000548"/>
          </a:xfrm>
          <a:prstGeom prst="rect">
            <a:avLst/>
          </a:prstGeom>
          <a:solidFill>
            <a:schemeClr val="bg1"/>
          </a:solidFill>
        </p:spPr>
        <p:txBody>
          <a:bodyPr wrap="square">
            <a:spAutoFit/>
          </a:bodyPr>
          <a:lstStyle/>
          <a:p>
            <a:pPr algn="ctr"/>
            <a:r>
              <a:rPr lang="en-US" sz="2200" b="1" dirty="0">
                <a:solidFill>
                  <a:srgbClr val="FFFF00"/>
                </a:solidFill>
                <a:latin typeface="Calibri" panose="020F0502020204030204" pitchFamily="34" charset="0"/>
                <a:cs typeface="Calibri" panose="020F0502020204030204" pitchFamily="34" charset="0"/>
              </a:rPr>
              <a:t>2 Timothy 3:12-14</a:t>
            </a:r>
          </a:p>
          <a:p>
            <a:r>
              <a:rPr lang="en-US" sz="2000" i="1" dirty="0">
                <a:latin typeface="Calibri" panose="020F0502020204030204" pitchFamily="34" charset="0"/>
                <a:cs typeface="Calibri" panose="020F0502020204030204" pitchFamily="34" charset="0"/>
              </a:rPr>
              <a:t>“Indeed, all who desire to live a godly life in Christ Jesus will be persecuted, while evil people and impostors will go on from bad to worse, deceiving and being deceived. But as for you, continue in what you have learned and have firmly believed, knowing from whom you learned it.”</a:t>
            </a:r>
          </a:p>
        </p:txBody>
      </p:sp>
    </p:spTree>
    <p:extLst>
      <p:ext uri="{BB962C8B-B14F-4D97-AF65-F5344CB8AC3E}">
        <p14:creationId xmlns:p14="http://schemas.microsoft.com/office/powerpoint/2010/main" val="2234412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16772"/>
          <a:stretch/>
        </p:blipFill>
        <p:spPr>
          <a:xfrm>
            <a:off x="802" y="13884"/>
            <a:ext cx="9143198" cy="6858000"/>
          </a:xfrm>
          <a:prstGeom prst="rect">
            <a:avLst/>
          </a:prstGeom>
        </p:spPr>
      </p:pic>
      <p:sp>
        <p:nvSpPr>
          <p:cNvPr id="3" name="TextBox 2"/>
          <p:cNvSpPr txBox="1"/>
          <p:nvPr/>
        </p:nvSpPr>
        <p:spPr>
          <a:xfrm>
            <a:off x="3962400" y="152400"/>
            <a:ext cx="4953000" cy="1323439"/>
          </a:xfrm>
          <a:prstGeom prst="rect">
            <a:avLst/>
          </a:prstGeom>
          <a:noFill/>
        </p:spPr>
        <p:txBody>
          <a:bodyPr wrap="square" numCol="1" spcCol="1097280" rtlCol="0">
            <a:spAutoFit/>
          </a:bodyPr>
          <a:lstStyle/>
          <a:p>
            <a:pPr algn="ctr"/>
            <a:r>
              <a:rPr lang="en-US" sz="4000" b="1" i="1" dirty="0">
                <a:solidFill>
                  <a:schemeClr val="bg1"/>
                </a:solidFill>
                <a:latin typeface="Cambria" panose="02040503050406030204" pitchFamily="18" charset="0"/>
              </a:rPr>
              <a:t>Following Jesus Is Often An Uphill Issue</a:t>
            </a:r>
          </a:p>
        </p:txBody>
      </p:sp>
      <p:sp>
        <p:nvSpPr>
          <p:cNvPr id="4" name="TextBox 3"/>
          <p:cNvSpPr txBox="1"/>
          <p:nvPr/>
        </p:nvSpPr>
        <p:spPr>
          <a:xfrm>
            <a:off x="76200" y="5759245"/>
            <a:ext cx="3581400" cy="723275"/>
          </a:xfrm>
          <a:prstGeom prst="rect">
            <a:avLst/>
          </a:prstGeom>
          <a:noFill/>
        </p:spPr>
        <p:txBody>
          <a:bodyPr wrap="square" tIns="91440" bIns="91440" numCol="1" spcCol="1097280" rtlCol="0">
            <a:spAutoFit/>
          </a:bodyPr>
          <a:lstStyle/>
          <a:p>
            <a:pPr algn="r"/>
            <a:r>
              <a:rPr lang="en-US" sz="3500" b="1" i="1" dirty="0">
                <a:effectLst>
                  <a:outerShdw blurRad="50800" dist="63500" dir="2700000" algn="tl" rotWithShape="0">
                    <a:prstClr val="black"/>
                  </a:outerShdw>
                </a:effectLst>
                <a:latin typeface="Cambria" panose="02040503050406030204" pitchFamily="18" charset="0"/>
              </a:rPr>
              <a:t>Luke 9:57-62</a:t>
            </a:r>
          </a:p>
        </p:txBody>
      </p:sp>
      <p:sp>
        <p:nvSpPr>
          <p:cNvPr id="5" name="Rectangle 4"/>
          <p:cNvSpPr/>
          <p:nvPr/>
        </p:nvSpPr>
        <p:spPr>
          <a:xfrm>
            <a:off x="4048626" y="2535703"/>
            <a:ext cx="4838700" cy="1969770"/>
          </a:xfrm>
          <a:prstGeom prst="rect">
            <a:avLst/>
          </a:prstGeom>
          <a:solidFill>
            <a:schemeClr val="tx1"/>
          </a:solidFill>
          <a:ln>
            <a:solidFill>
              <a:schemeClr val="bg1"/>
            </a:solidFill>
          </a:ln>
        </p:spPr>
        <p:txBody>
          <a:bodyPr wrap="square">
            <a:spAutoFit/>
          </a:bodyPr>
          <a:lstStyle/>
          <a:p>
            <a:r>
              <a:rPr lang="en-US" sz="2200" b="1" dirty="0">
                <a:solidFill>
                  <a:schemeClr val="bg1"/>
                </a:solidFill>
              </a:rPr>
              <a:t>Luke 9:57-58</a:t>
            </a:r>
          </a:p>
          <a:p>
            <a:r>
              <a:rPr lang="en-US" dirty="0">
                <a:solidFill>
                  <a:schemeClr val="bg1"/>
                </a:solidFill>
              </a:rPr>
              <a:t>“</a:t>
            </a:r>
            <a:r>
              <a:rPr lang="en-US" sz="2000" i="1" dirty="0">
                <a:solidFill>
                  <a:schemeClr val="bg1"/>
                </a:solidFill>
              </a:rPr>
              <a:t>As they were going along the road, someone said to him, ‘I will follow you wherever you go.’ And Jesus said to him, </a:t>
            </a:r>
            <a:r>
              <a:rPr lang="en-US" sz="2000" i="1" dirty="0">
                <a:solidFill>
                  <a:srgbClr val="FF0000"/>
                </a:solidFill>
              </a:rPr>
              <a:t>"Foxes have holes, and birds of the air have nests, but the Son of Man has nowhere to lay his head.’”</a:t>
            </a:r>
          </a:p>
        </p:txBody>
      </p:sp>
      <p:sp>
        <p:nvSpPr>
          <p:cNvPr id="6" name="TextBox 5"/>
          <p:cNvSpPr txBox="1"/>
          <p:nvPr/>
        </p:nvSpPr>
        <p:spPr>
          <a:xfrm>
            <a:off x="4076700" y="1616207"/>
            <a:ext cx="4762500" cy="677108"/>
          </a:xfrm>
          <a:prstGeom prst="rect">
            <a:avLst/>
          </a:prstGeom>
          <a:solidFill>
            <a:srgbClr val="002060"/>
          </a:solidFill>
          <a:ln>
            <a:solidFill>
              <a:srgbClr val="C00000"/>
            </a:solidFill>
          </a:ln>
        </p:spPr>
        <p:txBody>
          <a:bodyPr wrap="square" tIns="91440" bIns="91440" numCol="1" spcCol="1097280" rtlCol="0">
            <a:spAutoFit/>
          </a:bodyPr>
          <a:lstStyle/>
          <a:p>
            <a:pPr algn="ctr"/>
            <a:r>
              <a:rPr lang="en-US" sz="3200" dirty="0">
                <a:latin typeface="Cambria" panose="02040503050406030204" pitchFamily="18" charset="0"/>
              </a:rPr>
              <a:t>Hardships &amp; Sacrifice</a:t>
            </a:r>
          </a:p>
        </p:txBody>
      </p:sp>
      <p:sp>
        <p:nvSpPr>
          <p:cNvPr id="7" name="Oval 6"/>
          <p:cNvSpPr/>
          <p:nvPr/>
        </p:nvSpPr>
        <p:spPr>
          <a:xfrm>
            <a:off x="228599" y="954722"/>
            <a:ext cx="3429001" cy="3809999"/>
          </a:xfrm>
          <a:prstGeom prst="ellipse">
            <a:avLst/>
          </a:prstGeom>
          <a:solidFill>
            <a:srgbClr val="76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effectLst>
                  <a:outerShdw blurRad="50800" dist="63500" dir="2700000" algn="tl" rotWithShape="0">
                    <a:prstClr val="black"/>
                  </a:outerShdw>
                </a:effectLst>
                <a:latin typeface="Cambria" panose="02040503050406030204" pitchFamily="18" charset="0"/>
              </a:rPr>
              <a:t>Following Jesus Will Always Cost You Something.  There is no such thing as a </a:t>
            </a:r>
            <a:r>
              <a:rPr lang="en-US" sz="2500" b="1" i="1" dirty="0">
                <a:effectLst>
                  <a:outerShdw blurRad="50800" dist="63500" dir="2700000" algn="tl" rotWithShape="0">
                    <a:prstClr val="black"/>
                  </a:outerShdw>
                </a:effectLst>
                <a:latin typeface="Cambria" panose="02040503050406030204" pitchFamily="18" charset="0"/>
              </a:rPr>
              <a:t>“No-Cost” Salvation! </a:t>
            </a:r>
          </a:p>
        </p:txBody>
      </p:sp>
      <p:sp>
        <p:nvSpPr>
          <p:cNvPr id="8" name="Rectangle 7"/>
          <p:cNvSpPr/>
          <p:nvPr/>
        </p:nvSpPr>
        <p:spPr>
          <a:xfrm>
            <a:off x="4048626" y="4820527"/>
            <a:ext cx="4838700" cy="1661993"/>
          </a:xfrm>
          <a:prstGeom prst="rect">
            <a:avLst/>
          </a:prstGeom>
          <a:solidFill>
            <a:schemeClr val="tx1"/>
          </a:solidFill>
          <a:ln>
            <a:solidFill>
              <a:schemeClr val="bg1"/>
            </a:solidFill>
          </a:ln>
        </p:spPr>
        <p:txBody>
          <a:bodyPr wrap="square">
            <a:spAutoFit/>
          </a:bodyPr>
          <a:lstStyle/>
          <a:p>
            <a:r>
              <a:rPr lang="en-US" sz="2200" b="1" dirty="0">
                <a:solidFill>
                  <a:schemeClr val="bg1"/>
                </a:solidFill>
                <a:latin typeface="Calibri" panose="020F0502020204030204" pitchFamily="34" charset="0"/>
                <a:cs typeface="Calibri" panose="020F0502020204030204" pitchFamily="34" charset="0"/>
              </a:rPr>
              <a:t>Romans 12:1</a:t>
            </a:r>
          </a:p>
          <a:p>
            <a:r>
              <a:rPr lang="en-US" sz="2000" i="1" dirty="0">
                <a:solidFill>
                  <a:schemeClr val="bg1"/>
                </a:solidFill>
                <a:latin typeface="Calibri" panose="020F0502020204030204" pitchFamily="34" charset="0"/>
                <a:cs typeface="Calibri" panose="020F0502020204030204" pitchFamily="34" charset="0"/>
              </a:rPr>
              <a:t>“I appeal to you therefore, brothers, by the mercies of God, to present your bodies as a living sacrifice, holy and acceptable to God, which is your spiritual worship.”</a:t>
            </a:r>
          </a:p>
        </p:txBody>
      </p:sp>
    </p:spTree>
    <p:extLst>
      <p:ext uri="{BB962C8B-B14F-4D97-AF65-F5344CB8AC3E}">
        <p14:creationId xmlns:p14="http://schemas.microsoft.com/office/powerpoint/2010/main" val="692988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1000" fill="hold"/>
                                        <p:tgtEl>
                                          <p:spTgt spid="7"/>
                                        </p:tgtEl>
                                        <p:attrNameLst>
                                          <p:attrName>ppt_w</p:attrName>
                                        </p:attrNameLst>
                                      </p:cBhvr>
                                      <p:tavLst>
                                        <p:tav tm="0">
                                          <p:val>
                                            <p:fltVal val="0"/>
                                          </p:val>
                                        </p:tav>
                                        <p:tav tm="100000">
                                          <p:val>
                                            <p:strVal val="#ppt_w"/>
                                          </p:val>
                                        </p:tav>
                                      </p:tavLst>
                                    </p:anim>
                                    <p:anim calcmode="lin" valueType="num">
                                      <p:cBhvr>
                                        <p:cTn id="20" dur="1000" fill="hold"/>
                                        <p:tgtEl>
                                          <p:spTgt spid="7"/>
                                        </p:tgtEl>
                                        <p:attrNameLst>
                                          <p:attrName>ppt_h</p:attrName>
                                        </p:attrNameLst>
                                      </p:cBhvr>
                                      <p:tavLst>
                                        <p:tav tm="0">
                                          <p:val>
                                            <p:fltVal val="0"/>
                                          </p:val>
                                        </p:tav>
                                        <p:tav tm="100000">
                                          <p:val>
                                            <p:strVal val="#ppt_h"/>
                                          </p:val>
                                        </p:tav>
                                      </p:tavLst>
                                    </p:anim>
                                    <p:anim calcmode="lin" valueType="num">
                                      <p:cBhvr>
                                        <p:cTn id="21" dur="1000" fill="hold"/>
                                        <p:tgtEl>
                                          <p:spTgt spid="7"/>
                                        </p:tgtEl>
                                        <p:attrNameLst>
                                          <p:attrName>style.rotation</p:attrName>
                                        </p:attrNameLst>
                                      </p:cBhvr>
                                      <p:tavLst>
                                        <p:tav tm="0">
                                          <p:val>
                                            <p:fltVal val="90"/>
                                          </p:val>
                                        </p:tav>
                                        <p:tav tm="100000">
                                          <p:val>
                                            <p:fltVal val="0"/>
                                          </p:val>
                                        </p:tav>
                                      </p:tavLst>
                                    </p:anim>
                                    <p:animEffect transition="in" filter="fade">
                                      <p:cBhvr>
                                        <p:cTn id="22" dur="1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16772"/>
          <a:stretch/>
        </p:blipFill>
        <p:spPr>
          <a:xfrm>
            <a:off x="802" y="13884"/>
            <a:ext cx="9143198" cy="6858000"/>
          </a:xfrm>
          <a:prstGeom prst="rect">
            <a:avLst/>
          </a:prstGeom>
        </p:spPr>
      </p:pic>
      <p:sp>
        <p:nvSpPr>
          <p:cNvPr id="3" name="TextBox 2"/>
          <p:cNvSpPr txBox="1"/>
          <p:nvPr/>
        </p:nvSpPr>
        <p:spPr>
          <a:xfrm>
            <a:off x="3962400" y="152400"/>
            <a:ext cx="4953000" cy="1323439"/>
          </a:xfrm>
          <a:prstGeom prst="rect">
            <a:avLst/>
          </a:prstGeom>
          <a:noFill/>
        </p:spPr>
        <p:txBody>
          <a:bodyPr wrap="square" numCol="1" spcCol="1097280" rtlCol="0">
            <a:spAutoFit/>
          </a:bodyPr>
          <a:lstStyle/>
          <a:p>
            <a:pPr algn="ctr"/>
            <a:r>
              <a:rPr lang="en-US" sz="4000" b="1" i="1" dirty="0">
                <a:solidFill>
                  <a:schemeClr val="bg1"/>
                </a:solidFill>
                <a:latin typeface="Cambria" panose="02040503050406030204" pitchFamily="18" charset="0"/>
              </a:rPr>
              <a:t>Following Jesus Is Often An Uphill Issue</a:t>
            </a:r>
          </a:p>
        </p:txBody>
      </p:sp>
      <p:sp>
        <p:nvSpPr>
          <p:cNvPr id="4" name="TextBox 3"/>
          <p:cNvSpPr txBox="1"/>
          <p:nvPr/>
        </p:nvSpPr>
        <p:spPr>
          <a:xfrm>
            <a:off x="76200" y="5759245"/>
            <a:ext cx="3581400" cy="723275"/>
          </a:xfrm>
          <a:prstGeom prst="rect">
            <a:avLst/>
          </a:prstGeom>
          <a:noFill/>
        </p:spPr>
        <p:txBody>
          <a:bodyPr wrap="square" tIns="91440" bIns="91440" numCol="1" spcCol="1097280" rtlCol="0">
            <a:spAutoFit/>
          </a:bodyPr>
          <a:lstStyle/>
          <a:p>
            <a:pPr algn="r"/>
            <a:r>
              <a:rPr lang="en-US" sz="3500" b="1" i="1" dirty="0">
                <a:effectLst>
                  <a:outerShdw blurRad="50800" dist="63500" dir="2700000" algn="tl" rotWithShape="0">
                    <a:prstClr val="black"/>
                  </a:outerShdw>
                </a:effectLst>
                <a:latin typeface="Cambria" panose="02040503050406030204" pitchFamily="18" charset="0"/>
              </a:rPr>
              <a:t>Luke 9:57-62</a:t>
            </a:r>
          </a:p>
        </p:txBody>
      </p:sp>
      <p:sp>
        <p:nvSpPr>
          <p:cNvPr id="5" name="Rectangle 4"/>
          <p:cNvSpPr/>
          <p:nvPr/>
        </p:nvSpPr>
        <p:spPr>
          <a:xfrm>
            <a:off x="4048626" y="2535703"/>
            <a:ext cx="4838700" cy="1815882"/>
          </a:xfrm>
          <a:prstGeom prst="rect">
            <a:avLst/>
          </a:prstGeom>
          <a:solidFill>
            <a:schemeClr val="tx1"/>
          </a:solidFill>
          <a:ln>
            <a:solidFill>
              <a:schemeClr val="bg1"/>
            </a:solidFill>
          </a:ln>
        </p:spPr>
        <p:txBody>
          <a:bodyPr wrap="square">
            <a:spAutoFit/>
          </a:bodyPr>
          <a:lstStyle/>
          <a:p>
            <a:r>
              <a:rPr lang="en-US" sz="2200" b="1" dirty="0">
                <a:solidFill>
                  <a:schemeClr val="bg1"/>
                </a:solidFill>
                <a:latin typeface="Calibri" panose="020F0502020204030204" pitchFamily="34" charset="0"/>
                <a:cs typeface="Calibri" panose="020F0502020204030204" pitchFamily="34" charset="0"/>
              </a:rPr>
              <a:t>Luke 9:59-60</a:t>
            </a:r>
          </a:p>
          <a:p>
            <a:r>
              <a:rPr lang="en-US" dirty="0">
                <a:solidFill>
                  <a:schemeClr val="bg1"/>
                </a:solidFill>
                <a:latin typeface="Calibri" panose="020F0502020204030204" pitchFamily="34" charset="0"/>
                <a:cs typeface="Calibri" panose="020F0502020204030204" pitchFamily="34" charset="0"/>
              </a:rPr>
              <a:t>“To another he said</a:t>
            </a:r>
            <a:r>
              <a:rPr lang="en-US" dirty="0">
                <a:solidFill>
                  <a:srgbClr val="FF0000"/>
                </a:solidFill>
                <a:latin typeface="Calibri" panose="020F0502020204030204" pitchFamily="34" charset="0"/>
                <a:cs typeface="Calibri" panose="020F0502020204030204" pitchFamily="34" charset="0"/>
              </a:rPr>
              <a:t>, ‘Follow me.’ </a:t>
            </a:r>
            <a:r>
              <a:rPr lang="en-US" dirty="0">
                <a:solidFill>
                  <a:schemeClr val="bg1"/>
                </a:solidFill>
                <a:latin typeface="Calibri" panose="020F0502020204030204" pitchFamily="34" charset="0"/>
                <a:cs typeface="Calibri" panose="020F0502020204030204" pitchFamily="34" charset="0"/>
              </a:rPr>
              <a:t>But he said, ‘Lord, let me first go and bury my father.’ And Jesus said to him, </a:t>
            </a:r>
            <a:r>
              <a:rPr lang="en-US" dirty="0">
                <a:solidFill>
                  <a:srgbClr val="FF0000"/>
                </a:solidFill>
                <a:latin typeface="Calibri" panose="020F0502020204030204" pitchFamily="34" charset="0"/>
                <a:cs typeface="Calibri" panose="020F0502020204030204" pitchFamily="34" charset="0"/>
              </a:rPr>
              <a:t>‘Leave the dead to bury their own dead. But as for you, go and proclaim the kingdom of God.’”</a:t>
            </a:r>
          </a:p>
        </p:txBody>
      </p:sp>
      <p:sp>
        <p:nvSpPr>
          <p:cNvPr id="6" name="TextBox 5"/>
          <p:cNvSpPr txBox="1"/>
          <p:nvPr/>
        </p:nvSpPr>
        <p:spPr>
          <a:xfrm>
            <a:off x="4076700" y="1616207"/>
            <a:ext cx="4762500" cy="677108"/>
          </a:xfrm>
          <a:prstGeom prst="rect">
            <a:avLst/>
          </a:prstGeom>
          <a:solidFill>
            <a:srgbClr val="002060"/>
          </a:solidFill>
          <a:ln>
            <a:solidFill>
              <a:srgbClr val="C00000"/>
            </a:solidFill>
          </a:ln>
        </p:spPr>
        <p:txBody>
          <a:bodyPr wrap="square" tIns="91440" bIns="91440" numCol="1" spcCol="1097280" rtlCol="0">
            <a:spAutoFit/>
          </a:bodyPr>
          <a:lstStyle/>
          <a:p>
            <a:pPr algn="ctr"/>
            <a:r>
              <a:rPr lang="en-US" sz="3200" dirty="0">
                <a:latin typeface="Cambria" panose="02040503050406030204" pitchFamily="18" charset="0"/>
              </a:rPr>
              <a:t>Making Difficult Choices</a:t>
            </a:r>
          </a:p>
        </p:txBody>
      </p:sp>
      <p:sp>
        <p:nvSpPr>
          <p:cNvPr id="7" name="Oval 6"/>
          <p:cNvSpPr/>
          <p:nvPr/>
        </p:nvSpPr>
        <p:spPr>
          <a:xfrm>
            <a:off x="97455" y="981565"/>
            <a:ext cx="3563353" cy="3809999"/>
          </a:xfrm>
          <a:prstGeom prst="ellipse">
            <a:avLst/>
          </a:prstGeom>
          <a:solidFill>
            <a:srgbClr val="76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effectLst>
                  <a:outerShdw blurRad="50800" dist="63500" dir="2700000" algn="tl" rotWithShape="0">
                    <a:prstClr val="black"/>
                  </a:outerShdw>
                </a:effectLst>
                <a:latin typeface="Cambria" panose="02040503050406030204" pitchFamily="18" charset="0"/>
              </a:rPr>
              <a:t>When you have time conflicts in your life, who comes out on top?  Jesus, or someone or something else?</a:t>
            </a:r>
            <a:endParaRPr lang="en-US" sz="2500" b="1" i="1" dirty="0">
              <a:effectLst>
                <a:outerShdw blurRad="50800" dist="63500" dir="2700000" algn="tl" rotWithShape="0">
                  <a:prstClr val="black"/>
                </a:outerShdw>
              </a:effectLst>
              <a:latin typeface="Cambria" panose="02040503050406030204" pitchFamily="18" charset="0"/>
            </a:endParaRPr>
          </a:p>
        </p:txBody>
      </p:sp>
      <p:sp>
        <p:nvSpPr>
          <p:cNvPr id="9" name="Rectangle 8"/>
          <p:cNvSpPr/>
          <p:nvPr/>
        </p:nvSpPr>
        <p:spPr>
          <a:xfrm>
            <a:off x="4038600" y="4721169"/>
            <a:ext cx="4838700" cy="1661993"/>
          </a:xfrm>
          <a:prstGeom prst="rect">
            <a:avLst/>
          </a:prstGeom>
          <a:solidFill>
            <a:schemeClr val="tx1"/>
          </a:solidFill>
          <a:ln>
            <a:solidFill>
              <a:schemeClr val="bg1"/>
            </a:solidFill>
          </a:ln>
        </p:spPr>
        <p:txBody>
          <a:bodyPr wrap="square">
            <a:spAutoFit/>
          </a:bodyPr>
          <a:lstStyle/>
          <a:p>
            <a:r>
              <a:rPr lang="en-US" sz="2200" b="1" dirty="0">
                <a:solidFill>
                  <a:schemeClr val="bg1"/>
                </a:solidFill>
                <a:latin typeface="Calibri" panose="020F0502020204030204" pitchFamily="34" charset="0"/>
                <a:cs typeface="Calibri" panose="020F0502020204030204" pitchFamily="34" charset="0"/>
              </a:rPr>
              <a:t>Matthew 22:37-38</a:t>
            </a:r>
          </a:p>
          <a:p>
            <a:r>
              <a:rPr lang="en-US" sz="2000" i="1" dirty="0">
                <a:solidFill>
                  <a:schemeClr val="bg1"/>
                </a:solidFill>
                <a:latin typeface="Calibri" panose="020F0502020204030204" pitchFamily="34" charset="0"/>
                <a:cs typeface="Calibri" panose="020F0502020204030204" pitchFamily="34" charset="0"/>
              </a:rPr>
              <a:t>And he said to him, </a:t>
            </a:r>
            <a:r>
              <a:rPr lang="en-US" sz="2000" i="1" dirty="0">
                <a:solidFill>
                  <a:srgbClr val="FF0000"/>
                </a:solidFill>
                <a:latin typeface="Calibri" panose="020F0502020204030204" pitchFamily="34" charset="0"/>
                <a:cs typeface="Calibri" panose="020F0502020204030204" pitchFamily="34" charset="0"/>
              </a:rPr>
              <a:t>"You shall love the Lord your God with all your heart and with all your soul and with all your mind.  This is the great and first commandment.” </a:t>
            </a:r>
          </a:p>
        </p:txBody>
      </p:sp>
    </p:spTree>
    <p:extLst>
      <p:ext uri="{BB962C8B-B14F-4D97-AF65-F5344CB8AC3E}">
        <p14:creationId xmlns:p14="http://schemas.microsoft.com/office/powerpoint/2010/main" val="4008756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31"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p:cTn id="26" dur="1000" fill="hold"/>
                                        <p:tgtEl>
                                          <p:spTgt spid="7"/>
                                        </p:tgtEl>
                                        <p:attrNameLst>
                                          <p:attrName>ppt_w</p:attrName>
                                        </p:attrNameLst>
                                      </p:cBhvr>
                                      <p:tavLst>
                                        <p:tav tm="0">
                                          <p:val>
                                            <p:fltVal val="0"/>
                                          </p:val>
                                        </p:tav>
                                        <p:tav tm="100000">
                                          <p:val>
                                            <p:strVal val="#ppt_w"/>
                                          </p:val>
                                        </p:tav>
                                      </p:tavLst>
                                    </p:anim>
                                    <p:anim calcmode="lin" valueType="num">
                                      <p:cBhvr>
                                        <p:cTn id="27" dur="1000" fill="hold"/>
                                        <p:tgtEl>
                                          <p:spTgt spid="7"/>
                                        </p:tgtEl>
                                        <p:attrNameLst>
                                          <p:attrName>ppt_h</p:attrName>
                                        </p:attrNameLst>
                                      </p:cBhvr>
                                      <p:tavLst>
                                        <p:tav tm="0">
                                          <p:val>
                                            <p:fltVal val="0"/>
                                          </p:val>
                                        </p:tav>
                                        <p:tav tm="100000">
                                          <p:val>
                                            <p:strVal val="#ppt_h"/>
                                          </p:val>
                                        </p:tav>
                                      </p:tavLst>
                                    </p:anim>
                                    <p:anim calcmode="lin" valueType="num">
                                      <p:cBhvr>
                                        <p:cTn id="28" dur="1000" fill="hold"/>
                                        <p:tgtEl>
                                          <p:spTgt spid="7"/>
                                        </p:tgtEl>
                                        <p:attrNameLst>
                                          <p:attrName>style.rotation</p:attrName>
                                        </p:attrNameLst>
                                      </p:cBhvr>
                                      <p:tavLst>
                                        <p:tav tm="0">
                                          <p:val>
                                            <p:fltVal val="90"/>
                                          </p:val>
                                        </p:tav>
                                        <p:tav tm="100000">
                                          <p:val>
                                            <p:fltVal val="0"/>
                                          </p:val>
                                        </p:tav>
                                      </p:tavLst>
                                    </p:anim>
                                    <p:animEffect transition="in" filter="fade">
                                      <p:cBhvr>
                                        <p:cTn id="2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16772"/>
          <a:stretch/>
        </p:blipFill>
        <p:spPr>
          <a:xfrm>
            <a:off x="802" y="13884"/>
            <a:ext cx="9143198" cy="6858000"/>
          </a:xfrm>
          <a:prstGeom prst="rect">
            <a:avLst/>
          </a:prstGeom>
        </p:spPr>
      </p:pic>
      <p:sp>
        <p:nvSpPr>
          <p:cNvPr id="3" name="TextBox 2"/>
          <p:cNvSpPr txBox="1"/>
          <p:nvPr/>
        </p:nvSpPr>
        <p:spPr>
          <a:xfrm>
            <a:off x="3962400" y="152400"/>
            <a:ext cx="4953000" cy="1323439"/>
          </a:xfrm>
          <a:prstGeom prst="rect">
            <a:avLst/>
          </a:prstGeom>
          <a:noFill/>
        </p:spPr>
        <p:txBody>
          <a:bodyPr wrap="square" numCol="1" spcCol="1097280" rtlCol="0">
            <a:spAutoFit/>
          </a:bodyPr>
          <a:lstStyle/>
          <a:p>
            <a:pPr algn="ctr"/>
            <a:r>
              <a:rPr lang="en-US" sz="4000" b="1" i="1" dirty="0">
                <a:solidFill>
                  <a:schemeClr val="bg1"/>
                </a:solidFill>
                <a:latin typeface="Cambria" panose="02040503050406030204" pitchFamily="18" charset="0"/>
              </a:rPr>
              <a:t>Following Jesus Is Often An Uphill Issue</a:t>
            </a:r>
          </a:p>
        </p:txBody>
      </p:sp>
      <p:sp>
        <p:nvSpPr>
          <p:cNvPr id="4" name="TextBox 3"/>
          <p:cNvSpPr txBox="1"/>
          <p:nvPr/>
        </p:nvSpPr>
        <p:spPr>
          <a:xfrm>
            <a:off x="76200" y="5759245"/>
            <a:ext cx="3581400" cy="723275"/>
          </a:xfrm>
          <a:prstGeom prst="rect">
            <a:avLst/>
          </a:prstGeom>
          <a:noFill/>
        </p:spPr>
        <p:txBody>
          <a:bodyPr wrap="square" tIns="91440" bIns="91440" numCol="1" spcCol="1097280" rtlCol="0">
            <a:spAutoFit/>
          </a:bodyPr>
          <a:lstStyle/>
          <a:p>
            <a:pPr algn="r"/>
            <a:r>
              <a:rPr lang="en-US" sz="3500" b="1" i="1" dirty="0">
                <a:effectLst>
                  <a:outerShdw blurRad="50800" dist="63500" dir="2700000" algn="tl" rotWithShape="0">
                    <a:prstClr val="black"/>
                  </a:outerShdw>
                </a:effectLst>
                <a:latin typeface="Cambria" panose="02040503050406030204" pitchFamily="18" charset="0"/>
              </a:rPr>
              <a:t>Luke 9:57-62</a:t>
            </a:r>
          </a:p>
        </p:txBody>
      </p:sp>
      <p:sp>
        <p:nvSpPr>
          <p:cNvPr id="5" name="Rectangle 4"/>
          <p:cNvSpPr/>
          <p:nvPr/>
        </p:nvSpPr>
        <p:spPr>
          <a:xfrm>
            <a:off x="3962400" y="2897544"/>
            <a:ext cx="4924926" cy="1538883"/>
          </a:xfrm>
          <a:prstGeom prst="rect">
            <a:avLst/>
          </a:prstGeom>
          <a:solidFill>
            <a:schemeClr val="tx1"/>
          </a:solidFill>
          <a:ln>
            <a:solidFill>
              <a:schemeClr val="bg1"/>
            </a:solidFill>
          </a:ln>
        </p:spPr>
        <p:txBody>
          <a:bodyPr wrap="square">
            <a:spAutoFit/>
          </a:bodyPr>
          <a:lstStyle/>
          <a:p>
            <a:r>
              <a:rPr lang="en-US" sz="2200" b="1" dirty="0">
                <a:solidFill>
                  <a:schemeClr val="bg1"/>
                </a:solidFill>
                <a:latin typeface="Calibri" panose="020F0502020204030204" pitchFamily="34" charset="0"/>
                <a:cs typeface="Calibri" panose="020F0502020204030204" pitchFamily="34" charset="0"/>
              </a:rPr>
              <a:t>Luke 9:61-62</a:t>
            </a:r>
          </a:p>
          <a:p>
            <a:r>
              <a:rPr lang="en-US" i="1" dirty="0">
                <a:solidFill>
                  <a:schemeClr val="bg1"/>
                </a:solidFill>
                <a:latin typeface="Calibri" panose="020F0502020204030204" pitchFamily="34" charset="0"/>
                <a:cs typeface="Calibri" panose="020F0502020204030204" pitchFamily="34" charset="0"/>
              </a:rPr>
              <a:t>“Yet another said, ‘I will follow you, Lord, but let me first say farewell to those at my home.’ Jesus said to him, </a:t>
            </a:r>
            <a:r>
              <a:rPr lang="en-US" i="1" dirty="0">
                <a:solidFill>
                  <a:srgbClr val="FF0000"/>
                </a:solidFill>
                <a:latin typeface="Calibri" panose="020F0502020204030204" pitchFamily="34" charset="0"/>
                <a:cs typeface="Calibri" panose="020F0502020204030204" pitchFamily="34" charset="0"/>
              </a:rPr>
              <a:t>‘No one who puts his hand to the plow and looks back is fit for the kingdom of God.’”</a:t>
            </a:r>
          </a:p>
        </p:txBody>
      </p:sp>
      <p:sp>
        <p:nvSpPr>
          <p:cNvPr id="6" name="TextBox 5"/>
          <p:cNvSpPr txBox="1"/>
          <p:nvPr/>
        </p:nvSpPr>
        <p:spPr>
          <a:xfrm>
            <a:off x="3962400" y="1616207"/>
            <a:ext cx="4876800" cy="1046440"/>
          </a:xfrm>
          <a:prstGeom prst="rect">
            <a:avLst/>
          </a:prstGeom>
          <a:solidFill>
            <a:srgbClr val="002060"/>
          </a:solidFill>
          <a:ln>
            <a:solidFill>
              <a:srgbClr val="C00000"/>
            </a:solidFill>
          </a:ln>
        </p:spPr>
        <p:txBody>
          <a:bodyPr wrap="square" tIns="91440" bIns="91440" numCol="1" spcCol="1097280" rtlCol="0">
            <a:spAutoFit/>
          </a:bodyPr>
          <a:lstStyle/>
          <a:p>
            <a:pPr algn="ctr"/>
            <a:r>
              <a:rPr lang="en-US" sz="2800" dirty="0">
                <a:latin typeface="Cambria" panose="02040503050406030204" pitchFamily="18" charset="0"/>
              </a:rPr>
              <a:t>Looking Forward –                 Not Backward</a:t>
            </a:r>
          </a:p>
        </p:txBody>
      </p:sp>
      <p:sp>
        <p:nvSpPr>
          <p:cNvPr id="7" name="Oval 6"/>
          <p:cNvSpPr/>
          <p:nvPr/>
        </p:nvSpPr>
        <p:spPr>
          <a:xfrm>
            <a:off x="76200" y="206035"/>
            <a:ext cx="3608271" cy="3133235"/>
          </a:xfrm>
          <a:prstGeom prst="ellipse">
            <a:avLst/>
          </a:prstGeom>
          <a:solidFill>
            <a:srgbClr val="76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a:effectLst>
                  <a:outerShdw blurRad="50800" dist="63500" dir="2700000" algn="tl" rotWithShape="0">
                    <a:prstClr val="black"/>
                  </a:outerShdw>
                </a:effectLst>
                <a:latin typeface="Cambria" panose="02040503050406030204" pitchFamily="18" charset="0"/>
              </a:rPr>
              <a:t>What does Jesus want from his followers? Total dedication, not halfhearted commitment.</a:t>
            </a:r>
          </a:p>
        </p:txBody>
      </p:sp>
      <p:sp>
        <p:nvSpPr>
          <p:cNvPr id="9" name="Rectangle 8"/>
          <p:cNvSpPr/>
          <p:nvPr/>
        </p:nvSpPr>
        <p:spPr>
          <a:xfrm>
            <a:off x="3927910" y="4623199"/>
            <a:ext cx="4924926" cy="1969770"/>
          </a:xfrm>
          <a:prstGeom prst="rect">
            <a:avLst/>
          </a:prstGeom>
          <a:solidFill>
            <a:schemeClr val="tx1"/>
          </a:solidFill>
          <a:ln>
            <a:solidFill>
              <a:schemeClr val="bg1"/>
            </a:solidFill>
          </a:ln>
        </p:spPr>
        <p:txBody>
          <a:bodyPr wrap="square">
            <a:spAutoFit/>
          </a:bodyPr>
          <a:lstStyle/>
          <a:p>
            <a:r>
              <a:rPr lang="en-US" sz="2200" b="1" dirty="0">
                <a:solidFill>
                  <a:schemeClr val="bg1"/>
                </a:solidFill>
                <a:latin typeface="Calibri" panose="020F0502020204030204" pitchFamily="34" charset="0"/>
                <a:cs typeface="Calibri" panose="020F0502020204030204" pitchFamily="34" charset="0"/>
              </a:rPr>
              <a:t>1 Kings 19:19-21</a:t>
            </a:r>
          </a:p>
          <a:p>
            <a:r>
              <a:rPr lang="en-US" sz="2000" dirty="0">
                <a:solidFill>
                  <a:schemeClr val="bg1"/>
                </a:solidFill>
                <a:latin typeface="Calibri" panose="020F0502020204030204" pitchFamily="34" charset="0"/>
                <a:cs typeface="Calibri" panose="020F0502020204030204" pitchFamily="34" charset="0"/>
              </a:rPr>
              <a:t>Elisha was called to be a prophet right in the middle of plowing a field — and he never looked back. In fact, he slaughtered the oxen so that they would not even be a temptation to return.</a:t>
            </a:r>
          </a:p>
        </p:txBody>
      </p:sp>
      <p:sp>
        <p:nvSpPr>
          <p:cNvPr id="10" name="Rectangle 9"/>
          <p:cNvSpPr/>
          <p:nvPr/>
        </p:nvSpPr>
        <p:spPr>
          <a:xfrm>
            <a:off x="166036" y="3792202"/>
            <a:ext cx="3505200" cy="1815882"/>
          </a:xfrm>
          <a:prstGeom prst="rect">
            <a:avLst/>
          </a:prstGeom>
          <a:solidFill>
            <a:schemeClr val="tx1"/>
          </a:solidFill>
          <a:ln>
            <a:solidFill>
              <a:schemeClr val="bg1"/>
            </a:solidFill>
          </a:ln>
        </p:spPr>
        <p:txBody>
          <a:bodyPr wrap="square">
            <a:spAutoFit/>
          </a:bodyPr>
          <a:lstStyle/>
          <a:p>
            <a:r>
              <a:rPr lang="en-US" sz="2200" b="1" dirty="0">
                <a:solidFill>
                  <a:schemeClr val="bg1"/>
                </a:solidFill>
                <a:latin typeface="Calibri" panose="020F0502020204030204" pitchFamily="34" charset="0"/>
                <a:cs typeface="Calibri" panose="020F0502020204030204" pitchFamily="34" charset="0"/>
              </a:rPr>
              <a:t>Luke 10:2</a:t>
            </a:r>
          </a:p>
          <a:p>
            <a:r>
              <a:rPr lang="en-US" i="1" dirty="0">
                <a:solidFill>
                  <a:schemeClr val="bg1"/>
                </a:solidFill>
                <a:latin typeface="Calibri" panose="020F0502020204030204" pitchFamily="34" charset="0"/>
                <a:cs typeface="Calibri" panose="020F0502020204030204" pitchFamily="34" charset="0"/>
              </a:rPr>
              <a:t>“And he said to them, </a:t>
            </a:r>
            <a:r>
              <a:rPr lang="en-US" i="1" dirty="0">
                <a:solidFill>
                  <a:srgbClr val="FF0000"/>
                </a:solidFill>
                <a:latin typeface="Calibri" panose="020F0502020204030204" pitchFamily="34" charset="0"/>
                <a:cs typeface="Calibri" panose="020F0502020204030204" pitchFamily="34" charset="0"/>
              </a:rPr>
              <a:t>‘The harvest is plentiful, but the laborers are few. Therefore pray earnestly to the Lord of the harvest to send out laborers into his harvest.’”</a:t>
            </a:r>
          </a:p>
        </p:txBody>
      </p:sp>
    </p:spTree>
    <p:extLst>
      <p:ext uri="{BB962C8B-B14F-4D97-AF65-F5344CB8AC3E}">
        <p14:creationId xmlns:p14="http://schemas.microsoft.com/office/powerpoint/2010/main" val="88552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31"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p:cTn id="26" dur="1000" fill="hold"/>
                                        <p:tgtEl>
                                          <p:spTgt spid="7"/>
                                        </p:tgtEl>
                                        <p:attrNameLst>
                                          <p:attrName>ppt_w</p:attrName>
                                        </p:attrNameLst>
                                      </p:cBhvr>
                                      <p:tavLst>
                                        <p:tav tm="0">
                                          <p:val>
                                            <p:fltVal val="0"/>
                                          </p:val>
                                        </p:tav>
                                        <p:tav tm="100000">
                                          <p:val>
                                            <p:strVal val="#ppt_w"/>
                                          </p:val>
                                        </p:tav>
                                      </p:tavLst>
                                    </p:anim>
                                    <p:anim calcmode="lin" valueType="num">
                                      <p:cBhvr>
                                        <p:cTn id="27" dur="1000" fill="hold"/>
                                        <p:tgtEl>
                                          <p:spTgt spid="7"/>
                                        </p:tgtEl>
                                        <p:attrNameLst>
                                          <p:attrName>ppt_h</p:attrName>
                                        </p:attrNameLst>
                                      </p:cBhvr>
                                      <p:tavLst>
                                        <p:tav tm="0">
                                          <p:val>
                                            <p:fltVal val="0"/>
                                          </p:val>
                                        </p:tav>
                                        <p:tav tm="100000">
                                          <p:val>
                                            <p:strVal val="#ppt_h"/>
                                          </p:val>
                                        </p:tav>
                                      </p:tavLst>
                                    </p:anim>
                                    <p:anim calcmode="lin" valueType="num">
                                      <p:cBhvr>
                                        <p:cTn id="28" dur="1000" fill="hold"/>
                                        <p:tgtEl>
                                          <p:spTgt spid="7"/>
                                        </p:tgtEl>
                                        <p:attrNameLst>
                                          <p:attrName>style.rotation</p:attrName>
                                        </p:attrNameLst>
                                      </p:cBhvr>
                                      <p:tavLst>
                                        <p:tav tm="0">
                                          <p:val>
                                            <p:fltVal val="90"/>
                                          </p:val>
                                        </p:tav>
                                        <p:tav tm="100000">
                                          <p:val>
                                            <p:fltVal val="0"/>
                                          </p:val>
                                        </p:tav>
                                      </p:tavLst>
                                    </p:anim>
                                    <p:animEffect transition="in" filter="fade">
                                      <p:cBhvr>
                                        <p:cTn id="29" dur="10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1000"/>
                                        <p:tgtEl>
                                          <p:spTgt spid="10"/>
                                        </p:tgtEl>
                                      </p:cBhvr>
                                    </p:animEffect>
                                    <p:anim calcmode="lin" valueType="num">
                                      <p:cBhvr>
                                        <p:cTn id="35" dur="1000" fill="hold"/>
                                        <p:tgtEl>
                                          <p:spTgt spid="10"/>
                                        </p:tgtEl>
                                        <p:attrNameLst>
                                          <p:attrName>ppt_x</p:attrName>
                                        </p:attrNameLst>
                                      </p:cBhvr>
                                      <p:tavLst>
                                        <p:tav tm="0">
                                          <p:val>
                                            <p:strVal val="#ppt_x"/>
                                          </p:val>
                                        </p:tav>
                                        <p:tav tm="100000">
                                          <p:val>
                                            <p:strVal val="#ppt_x"/>
                                          </p:val>
                                        </p:tav>
                                      </p:tavLst>
                                    </p:anim>
                                    <p:anim calcmode="lin" valueType="num">
                                      <p:cBhvr>
                                        <p:cTn id="3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152400" y="152400"/>
            <a:ext cx="1981200" cy="4308872"/>
          </a:xfrm>
          <a:prstGeom prst="rect">
            <a:avLst/>
          </a:prstGeom>
          <a:solidFill>
            <a:schemeClr val="tx1"/>
          </a:solidFill>
          <a:ln>
            <a:solidFill>
              <a:schemeClr val="bg1"/>
            </a:solidFill>
          </a:ln>
        </p:spPr>
        <p:txBody>
          <a:bodyPr wrap="square">
            <a:spAutoFit/>
          </a:bodyPr>
          <a:lstStyle/>
          <a:p>
            <a:r>
              <a:rPr lang="en-US" sz="2200" b="1" dirty="0">
                <a:solidFill>
                  <a:schemeClr val="bg1"/>
                </a:solidFill>
                <a:latin typeface="Calibri" panose="020F0502020204030204" pitchFamily="34" charset="0"/>
                <a:cs typeface="Calibri" panose="020F0502020204030204" pitchFamily="34" charset="0"/>
              </a:rPr>
              <a:t>Luke 14:25-26</a:t>
            </a:r>
          </a:p>
          <a:p>
            <a:r>
              <a:rPr lang="en-US" i="1" dirty="0">
                <a:solidFill>
                  <a:schemeClr val="bg1"/>
                </a:solidFill>
                <a:latin typeface="Calibri" panose="020F0502020204030204" pitchFamily="34" charset="0"/>
                <a:cs typeface="Calibri" panose="020F0502020204030204" pitchFamily="34" charset="0"/>
              </a:rPr>
              <a:t>“Now great crowds accompanied him, and he turned and said to them, </a:t>
            </a:r>
            <a:r>
              <a:rPr lang="en-US" i="1" dirty="0">
                <a:solidFill>
                  <a:srgbClr val="FF0000"/>
                </a:solidFill>
                <a:latin typeface="Calibri" panose="020F0502020204030204" pitchFamily="34" charset="0"/>
                <a:cs typeface="Calibri" panose="020F0502020204030204" pitchFamily="34" charset="0"/>
              </a:rPr>
              <a:t>‘If anyone comes to me and does not hate his own father and mother and wife and children and brothers and sisters, yes, and even his own life, he cannot be my disciple.’” </a:t>
            </a:r>
          </a:p>
        </p:txBody>
      </p:sp>
      <p:sp>
        <p:nvSpPr>
          <p:cNvPr id="10" name="Rectangle: Rounded Corners 9"/>
          <p:cNvSpPr/>
          <p:nvPr/>
        </p:nvSpPr>
        <p:spPr>
          <a:xfrm>
            <a:off x="5562600" y="152400"/>
            <a:ext cx="3124200" cy="2590800"/>
          </a:xfrm>
          <a:prstGeom prst="roundRect">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Cambria" panose="02040503050406030204" pitchFamily="18" charset="0"/>
              </a:rPr>
              <a:t>Christ’s underlying question is, </a:t>
            </a:r>
            <a:r>
              <a:rPr lang="en-US" sz="2800" i="1" dirty="0">
                <a:latin typeface="Cambria" panose="02040503050406030204" pitchFamily="18" charset="0"/>
              </a:rPr>
              <a:t>“How far are you willing to go?”</a:t>
            </a:r>
          </a:p>
        </p:txBody>
      </p:sp>
      <p:sp>
        <p:nvSpPr>
          <p:cNvPr id="11" name="Rectangle 10"/>
          <p:cNvSpPr/>
          <p:nvPr/>
        </p:nvSpPr>
        <p:spPr>
          <a:xfrm>
            <a:off x="1676400" y="5029200"/>
            <a:ext cx="5791200" cy="1538883"/>
          </a:xfrm>
          <a:prstGeom prst="rect">
            <a:avLst/>
          </a:prstGeom>
          <a:solidFill>
            <a:schemeClr val="tx1"/>
          </a:solidFill>
          <a:ln>
            <a:solidFill>
              <a:schemeClr val="bg1"/>
            </a:solidFill>
          </a:ln>
        </p:spPr>
        <p:txBody>
          <a:bodyPr wrap="square">
            <a:spAutoFit/>
          </a:bodyPr>
          <a:lstStyle/>
          <a:p>
            <a:r>
              <a:rPr lang="en-US" sz="2200" b="1" dirty="0">
                <a:solidFill>
                  <a:schemeClr val="bg1"/>
                </a:solidFill>
                <a:latin typeface="Calibri" panose="020F0502020204030204" pitchFamily="34" charset="0"/>
                <a:cs typeface="Calibri" panose="020F0502020204030204" pitchFamily="34" charset="0"/>
              </a:rPr>
              <a:t>John 12:25-26</a:t>
            </a:r>
          </a:p>
          <a:p>
            <a:r>
              <a:rPr lang="en-US" i="1" dirty="0">
                <a:solidFill>
                  <a:srgbClr val="FF0000"/>
                </a:solidFill>
                <a:latin typeface="Calibri" panose="020F0502020204030204" pitchFamily="34" charset="0"/>
                <a:cs typeface="Calibri" panose="020F0502020204030204" pitchFamily="34" charset="0"/>
              </a:rPr>
              <a:t>“Whoever loves his life loses it, and whoever hates his life in this world will keep it for eternal life. If anyone serves me, he must follow me; and where I am, there will my servant be also. If anyone serves me, the Father will honor him.” </a:t>
            </a:r>
          </a:p>
        </p:txBody>
      </p:sp>
    </p:spTree>
    <p:extLst>
      <p:ext uri="{BB962C8B-B14F-4D97-AF65-F5344CB8AC3E}">
        <p14:creationId xmlns:p14="http://schemas.microsoft.com/office/powerpoint/2010/main" val="1826096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342900" y="304800"/>
            <a:ext cx="2438400" cy="1538883"/>
          </a:xfrm>
          <a:prstGeom prst="rect">
            <a:avLst/>
          </a:prstGeom>
          <a:solidFill>
            <a:schemeClr val="tx1"/>
          </a:solidFill>
          <a:ln>
            <a:solidFill>
              <a:schemeClr val="bg1"/>
            </a:solidFill>
          </a:ln>
        </p:spPr>
        <p:txBody>
          <a:bodyPr wrap="square">
            <a:spAutoFit/>
          </a:bodyPr>
          <a:lstStyle/>
          <a:p>
            <a:r>
              <a:rPr lang="en-US" sz="2200" b="1" dirty="0">
                <a:solidFill>
                  <a:schemeClr val="bg1"/>
                </a:solidFill>
                <a:latin typeface="Calibri" panose="020F0502020204030204" pitchFamily="34" charset="0"/>
                <a:cs typeface="Calibri" panose="020F0502020204030204" pitchFamily="34" charset="0"/>
              </a:rPr>
              <a:t>Luke 14:27</a:t>
            </a:r>
          </a:p>
          <a:p>
            <a:r>
              <a:rPr lang="en-US" i="1" dirty="0">
                <a:solidFill>
                  <a:schemeClr val="bg1"/>
                </a:solidFill>
                <a:latin typeface="Calibri" panose="020F0502020204030204" pitchFamily="34" charset="0"/>
                <a:cs typeface="Calibri" panose="020F0502020204030204" pitchFamily="34" charset="0"/>
              </a:rPr>
              <a:t>“Whoever does not bear his own cross and come after me cannot be my disciple.” </a:t>
            </a:r>
          </a:p>
        </p:txBody>
      </p:sp>
      <p:sp>
        <p:nvSpPr>
          <p:cNvPr id="10" name="Rectangle: Rounded Corners 9"/>
          <p:cNvSpPr/>
          <p:nvPr/>
        </p:nvSpPr>
        <p:spPr>
          <a:xfrm>
            <a:off x="5562600" y="152400"/>
            <a:ext cx="3429000" cy="2667000"/>
          </a:xfrm>
          <a:prstGeom prst="roundRect">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Cambria" panose="02040503050406030204" pitchFamily="18" charset="0"/>
              </a:rPr>
              <a:t>Following Christ means total submission to him — perhaps even to the point of death.</a:t>
            </a:r>
          </a:p>
        </p:txBody>
      </p:sp>
      <p:sp>
        <p:nvSpPr>
          <p:cNvPr id="11" name="Rectangle 10"/>
          <p:cNvSpPr/>
          <p:nvPr/>
        </p:nvSpPr>
        <p:spPr>
          <a:xfrm>
            <a:off x="1752600" y="5410200"/>
            <a:ext cx="5791200" cy="1261884"/>
          </a:xfrm>
          <a:prstGeom prst="rect">
            <a:avLst/>
          </a:prstGeom>
          <a:solidFill>
            <a:schemeClr val="tx1"/>
          </a:solidFill>
          <a:ln>
            <a:solidFill>
              <a:schemeClr val="bg1"/>
            </a:solidFill>
          </a:ln>
        </p:spPr>
        <p:txBody>
          <a:bodyPr wrap="square">
            <a:spAutoFit/>
          </a:bodyPr>
          <a:lstStyle/>
          <a:p>
            <a:r>
              <a:rPr lang="en-US" sz="2200" b="1" dirty="0">
                <a:solidFill>
                  <a:schemeClr val="bg1"/>
                </a:solidFill>
                <a:latin typeface="Calibri" panose="020F0502020204030204" pitchFamily="34" charset="0"/>
                <a:cs typeface="Calibri" panose="020F0502020204030204" pitchFamily="34" charset="0"/>
              </a:rPr>
              <a:t>1 Peter 2:21</a:t>
            </a:r>
          </a:p>
          <a:p>
            <a:r>
              <a:rPr lang="en-US" i="1" dirty="0">
                <a:solidFill>
                  <a:schemeClr val="bg1"/>
                </a:solidFill>
                <a:latin typeface="Calibri" panose="020F0502020204030204" pitchFamily="34" charset="0"/>
                <a:cs typeface="Calibri" panose="020F0502020204030204" pitchFamily="34" charset="0"/>
              </a:rPr>
              <a:t>“For to this you have been called, because Christ also suffered for you, leaving you an example, so that you might follow in his steps.”</a:t>
            </a:r>
          </a:p>
        </p:txBody>
      </p:sp>
    </p:spTree>
    <p:extLst>
      <p:ext uri="{BB962C8B-B14F-4D97-AF65-F5344CB8AC3E}">
        <p14:creationId xmlns:p14="http://schemas.microsoft.com/office/powerpoint/2010/main" val="1188345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152400" y="193238"/>
            <a:ext cx="3390900" cy="2585323"/>
          </a:xfrm>
          <a:prstGeom prst="rect">
            <a:avLst/>
          </a:prstGeom>
          <a:solidFill>
            <a:schemeClr val="tx1"/>
          </a:solidFill>
          <a:ln>
            <a:solidFill>
              <a:schemeClr val="bg1"/>
            </a:solidFill>
          </a:ln>
        </p:spPr>
        <p:txBody>
          <a:bodyPr wrap="square">
            <a:spAutoFit/>
          </a:bodyPr>
          <a:lstStyle/>
          <a:p>
            <a:r>
              <a:rPr lang="en-US" sz="2200" b="1" dirty="0">
                <a:solidFill>
                  <a:schemeClr val="bg1"/>
                </a:solidFill>
                <a:latin typeface="Calibri" panose="020F0502020204030204" pitchFamily="34" charset="0"/>
                <a:cs typeface="Calibri" panose="020F0502020204030204" pitchFamily="34" charset="0"/>
              </a:rPr>
              <a:t>Luke 14:28-33</a:t>
            </a:r>
          </a:p>
          <a:p>
            <a:r>
              <a:rPr lang="en-US" sz="2000" i="1" u="sng" dirty="0">
                <a:solidFill>
                  <a:schemeClr val="bg1"/>
                </a:solidFill>
                <a:latin typeface="Calibri" panose="020F0502020204030204" pitchFamily="34" charset="0"/>
                <a:cs typeface="Calibri" panose="020F0502020204030204" pitchFamily="34" charset="0"/>
              </a:rPr>
              <a:t>Examples of counting the cost:</a:t>
            </a:r>
          </a:p>
          <a:p>
            <a:pPr marL="342900" indent="-169863">
              <a:spcAft>
                <a:spcPts val="1200"/>
              </a:spcAft>
              <a:buClr>
                <a:srgbClr val="C00000"/>
              </a:buClr>
              <a:buFont typeface="Wingdings" panose="05000000000000000000" pitchFamily="2" charset="2"/>
              <a:buChar char="§"/>
            </a:pPr>
            <a:r>
              <a:rPr lang="en-US" sz="2000" dirty="0">
                <a:solidFill>
                  <a:schemeClr val="bg1"/>
                </a:solidFill>
                <a:latin typeface="Calibri" panose="020F0502020204030204" pitchFamily="34" charset="0"/>
                <a:cs typeface="Calibri" panose="020F0502020204030204" pitchFamily="34" charset="0"/>
              </a:rPr>
              <a:t>Building a tower</a:t>
            </a:r>
          </a:p>
          <a:p>
            <a:pPr marL="342900" indent="-169863">
              <a:spcAft>
                <a:spcPts val="1200"/>
              </a:spcAft>
              <a:buClr>
                <a:srgbClr val="C00000"/>
              </a:buClr>
              <a:buFont typeface="Wingdings" panose="05000000000000000000" pitchFamily="2" charset="2"/>
              <a:buChar char="§"/>
            </a:pPr>
            <a:r>
              <a:rPr lang="en-US" sz="2000" dirty="0">
                <a:solidFill>
                  <a:schemeClr val="bg1"/>
                </a:solidFill>
                <a:latin typeface="Calibri" panose="020F0502020204030204" pitchFamily="34" charset="0"/>
                <a:cs typeface="Calibri" panose="020F0502020204030204" pitchFamily="34" charset="0"/>
              </a:rPr>
              <a:t>King going to battle</a:t>
            </a:r>
          </a:p>
          <a:p>
            <a:pPr marL="342900" indent="-169863">
              <a:spcAft>
                <a:spcPts val="1200"/>
              </a:spcAft>
              <a:buClr>
                <a:srgbClr val="C00000"/>
              </a:buClr>
              <a:buFont typeface="Wingdings" panose="05000000000000000000" pitchFamily="2" charset="2"/>
              <a:buChar char="§"/>
            </a:pPr>
            <a:r>
              <a:rPr lang="en-US" sz="2000" dirty="0">
                <a:solidFill>
                  <a:schemeClr val="bg1"/>
                </a:solidFill>
                <a:latin typeface="Calibri" panose="020F0502020204030204" pitchFamily="34" charset="0"/>
                <a:cs typeface="Calibri" panose="020F0502020204030204" pitchFamily="34" charset="0"/>
              </a:rPr>
              <a:t>If necessary, must be willing to give up everything</a:t>
            </a:r>
          </a:p>
        </p:txBody>
      </p:sp>
      <p:sp>
        <p:nvSpPr>
          <p:cNvPr id="10" name="Rectangle: Rounded Corners 9"/>
          <p:cNvSpPr/>
          <p:nvPr/>
        </p:nvSpPr>
        <p:spPr>
          <a:xfrm>
            <a:off x="5562600" y="152400"/>
            <a:ext cx="3429000" cy="2667000"/>
          </a:xfrm>
          <a:prstGeom prst="roundRect">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Cambria" panose="02040503050406030204" pitchFamily="18" charset="0"/>
              </a:rPr>
              <a:t>There is a cost in following Jesus. It is not a joyride, nor is it a passage to health and wealth! </a:t>
            </a:r>
          </a:p>
        </p:txBody>
      </p:sp>
      <p:sp>
        <p:nvSpPr>
          <p:cNvPr id="11" name="Rectangle 10"/>
          <p:cNvSpPr/>
          <p:nvPr/>
        </p:nvSpPr>
        <p:spPr>
          <a:xfrm>
            <a:off x="1219200" y="4800600"/>
            <a:ext cx="6705600" cy="1538883"/>
          </a:xfrm>
          <a:prstGeom prst="rect">
            <a:avLst/>
          </a:prstGeom>
          <a:solidFill>
            <a:schemeClr val="tx1"/>
          </a:solidFill>
          <a:ln>
            <a:solidFill>
              <a:schemeClr val="bg1"/>
            </a:solidFill>
          </a:ln>
        </p:spPr>
        <p:txBody>
          <a:bodyPr wrap="square">
            <a:spAutoFit/>
          </a:bodyPr>
          <a:lstStyle/>
          <a:p>
            <a:r>
              <a:rPr lang="en-US" sz="2200" b="1" dirty="0">
                <a:solidFill>
                  <a:schemeClr val="bg1"/>
                </a:solidFill>
                <a:latin typeface="Calibri" panose="020F0502020204030204" pitchFamily="34" charset="0"/>
                <a:cs typeface="Calibri" panose="020F0502020204030204" pitchFamily="34" charset="0"/>
              </a:rPr>
              <a:t>Acts 21:13-14</a:t>
            </a:r>
          </a:p>
          <a:p>
            <a:r>
              <a:rPr lang="en-US" i="1" dirty="0">
                <a:solidFill>
                  <a:schemeClr val="bg1"/>
                </a:solidFill>
                <a:latin typeface="Calibri" panose="020F0502020204030204" pitchFamily="34" charset="0"/>
                <a:cs typeface="Calibri" panose="020F0502020204030204" pitchFamily="34" charset="0"/>
              </a:rPr>
              <a:t>“Then Paul answered, ‘What are you doing, weeping and breaking my heart? For I am ready not only to be imprisoned but even to die in Jerusalem for the name of the Lord Jesus.’ And since he would not be persuaded, we ceased and said, "Let the will of the Lord be done.’”</a:t>
            </a:r>
          </a:p>
        </p:txBody>
      </p:sp>
    </p:spTree>
    <p:extLst>
      <p:ext uri="{BB962C8B-B14F-4D97-AF65-F5344CB8AC3E}">
        <p14:creationId xmlns:p14="http://schemas.microsoft.com/office/powerpoint/2010/main" val="1618567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theme/_rels/theme2.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Sample presentation slides(2)">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1_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txDef>
      <a:spPr>
        <a:noFill/>
      </a:spPr>
      <a:bodyPr wrap="square" numCol="2" spcCol="1097280" rtlCol="0">
        <a:spAutoFit/>
      </a:bodyPr>
      <a:lstStyle>
        <a:defPPr>
          <a:defRPr sz="3200" b="1" dirty="0" smtClean="0">
            <a:solidFill>
              <a:schemeClr val="bg1"/>
            </a:solidFill>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9993</TotalTime>
  <Words>960</Words>
  <Application>Microsoft Office PowerPoint</Application>
  <PresentationFormat>On-screen Show (4:3)</PresentationFormat>
  <Paragraphs>58</Paragraphs>
  <Slides>12</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12</vt:i4>
      </vt:variant>
    </vt:vector>
  </HeadingPairs>
  <TitlesOfParts>
    <vt:vector size="22" baseType="lpstr">
      <vt:lpstr>Arial</vt:lpstr>
      <vt:lpstr>Calibri</vt:lpstr>
      <vt:lpstr>Cambria</vt:lpstr>
      <vt:lpstr>Consolas</vt:lpstr>
      <vt:lpstr>Corbel</vt:lpstr>
      <vt:lpstr>Wingdings</vt:lpstr>
      <vt:lpstr>Wingdings 2</vt:lpstr>
      <vt:lpstr>Wingdings 3</vt:lpstr>
      <vt:lpstr>Sample presentation slides(2)</vt:lpstr>
      <vt:lpstr>1_Metro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EastView</dc:creator>
  <cp:lastModifiedBy>Michael</cp:lastModifiedBy>
  <cp:revision>529</cp:revision>
  <dcterms:created xsi:type="dcterms:W3CDTF">2012-01-09T19:12:22Z</dcterms:created>
  <dcterms:modified xsi:type="dcterms:W3CDTF">2020-02-16T01:24:52Z</dcterms:modified>
</cp:coreProperties>
</file>