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7" r:id="rId2"/>
  </p:sldMasterIdLst>
  <p:notesMasterIdLst>
    <p:notesMasterId r:id="rId11"/>
  </p:notesMasterIdLst>
  <p:sldIdLst>
    <p:sldId id="388" r:id="rId3"/>
    <p:sldId id="396" r:id="rId4"/>
    <p:sldId id="387" r:id="rId5"/>
    <p:sldId id="397" r:id="rId6"/>
    <p:sldId id="398" r:id="rId7"/>
    <p:sldId id="399" r:id="rId8"/>
    <p:sldId id="400" r:id="rId9"/>
    <p:sldId id="40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2400"/>
    <a:srgbClr val="760000"/>
    <a:srgbClr val="8E5810"/>
    <a:srgbClr val="1C4372"/>
    <a:srgbClr val="1F4A7F"/>
    <a:srgbClr val="235591"/>
    <a:srgbClr val="355B15"/>
    <a:srgbClr val="5A380A"/>
    <a:srgbClr val="860000"/>
    <a:srgbClr val="482D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933583-5DEE-45CB-8EFB-230D34766A54}" v="11" dt="2020-01-18T17:12:20.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02" autoAdjust="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F1933583-5DEE-45CB-8EFB-230D34766A54}"/>
    <pc:docChg chg="modSld">
      <pc:chgData name="Gary Coles" userId="836318eaa563bc91" providerId="LiveId" clId="{F1933583-5DEE-45CB-8EFB-230D34766A54}" dt="2020-01-18T17:12:20.893" v="8" actId="115"/>
      <pc:docMkLst>
        <pc:docMk/>
      </pc:docMkLst>
      <pc:sldChg chg="modSp">
        <pc:chgData name="Gary Coles" userId="836318eaa563bc91" providerId="LiveId" clId="{F1933583-5DEE-45CB-8EFB-230D34766A54}" dt="2020-01-18T17:10:54.239" v="5" actId="115"/>
        <pc:sldMkLst>
          <pc:docMk/>
          <pc:sldMk cId="1342883063" sldId="399"/>
        </pc:sldMkLst>
        <pc:spChg chg="mod">
          <ac:chgData name="Gary Coles" userId="836318eaa563bc91" providerId="LiveId" clId="{F1933583-5DEE-45CB-8EFB-230D34766A54}" dt="2020-01-18T17:10:54.239" v="5" actId="115"/>
          <ac:spMkLst>
            <pc:docMk/>
            <pc:sldMk cId="1342883063" sldId="399"/>
            <ac:spMk id="5" creationId="{00000000-0000-0000-0000-000000000000}"/>
          </ac:spMkLst>
        </pc:spChg>
      </pc:sldChg>
      <pc:sldChg chg="modSp">
        <pc:chgData name="Gary Coles" userId="836318eaa563bc91" providerId="LiveId" clId="{F1933583-5DEE-45CB-8EFB-230D34766A54}" dt="2020-01-18T17:12:20.893" v="8" actId="115"/>
        <pc:sldMkLst>
          <pc:docMk/>
          <pc:sldMk cId="4102785109" sldId="400"/>
        </pc:sldMkLst>
        <pc:spChg chg="mod">
          <ac:chgData name="Gary Coles" userId="836318eaa563bc91" providerId="LiveId" clId="{F1933583-5DEE-45CB-8EFB-230D34766A54}" dt="2020-01-18T17:12:20.893" v="8" actId="115"/>
          <ac:spMkLst>
            <pc:docMk/>
            <pc:sldMk cId="4102785109" sldId="400"/>
            <ac:spMk id="5" creationId="{00000000-0000-0000-0000-000000000000}"/>
          </ac:spMkLst>
        </pc:spChg>
      </pc:sldChg>
    </pc:docChg>
  </pc:docChgLst>
  <pc:docChgLst>
    <pc:chgData name="Gary Coles" userId="836318eaa563bc91" providerId="LiveId" clId="{E9A6295F-671F-4793-A8E4-128494DEC51A}"/>
    <pc:docChg chg="addSld delSld modSld delMainMaster">
      <pc:chgData name="Gary Coles" userId="836318eaa563bc91" providerId="LiveId" clId="{E9A6295F-671F-4793-A8E4-128494DEC51A}" dt="2020-01-17T20:54:04.712" v="35" actId="47"/>
      <pc:docMkLst>
        <pc:docMk/>
      </pc:docMkLst>
      <pc:sldChg chg="del">
        <pc:chgData name="Gary Coles" userId="836318eaa563bc91" providerId="LiveId" clId="{E9A6295F-671F-4793-A8E4-128494DEC51A}" dt="2020-01-17T20:51:59.831" v="2" actId="47"/>
        <pc:sldMkLst>
          <pc:docMk/>
          <pc:sldMk cId="3502925360" sldId="378"/>
        </pc:sldMkLst>
      </pc:sldChg>
      <pc:sldChg chg="del">
        <pc:chgData name="Gary Coles" userId="836318eaa563bc91" providerId="LiveId" clId="{E9A6295F-671F-4793-A8E4-128494DEC51A}" dt="2020-01-17T20:52:00.877" v="4" actId="47"/>
        <pc:sldMkLst>
          <pc:docMk/>
          <pc:sldMk cId="810546238" sldId="381"/>
        </pc:sldMkLst>
      </pc:sldChg>
      <pc:sldChg chg="del">
        <pc:chgData name="Gary Coles" userId="836318eaa563bc91" providerId="LiveId" clId="{E9A6295F-671F-4793-A8E4-128494DEC51A}" dt="2020-01-17T20:52:00.268" v="3" actId="47"/>
        <pc:sldMkLst>
          <pc:docMk/>
          <pc:sldMk cId="501856518" sldId="382"/>
        </pc:sldMkLst>
      </pc:sldChg>
      <pc:sldChg chg="del">
        <pc:chgData name="Gary Coles" userId="836318eaa563bc91" providerId="LiveId" clId="{E9A6295F-671F-4793-A8E4-128494DEC51A}" dt="2020-01-17T20:54:04.712" v="35" actId="47"/>
        <pc:sldMkLst>
          <pc:docMk/>
          <pc:sldMk cId="3668194071" sldId="383"/>
        </pc:sldMkLst>
      </pc:sldChg>
      <pc:sldChg chg="del">
        <pc:chgData name="Gary Coles" userId="836318eaa563bc91" providerId="LiveId" clId="{E9A6295F-671F-4793-A8E4-128494DEC51A}" dt="2020-01-17T20:51:59.374" v="1" actId="47"/>
        <pc:sldMkLst>
          <pc:docMk/>
          <pc:sldMk cId="3751499914" sldId="384"/>
        </pc:sldMkLst>
      </pc:sldChg>
      <pc:sldChg chg="add">
        <pc:chgData name="Gary Coles" userId="836318eaa563bc91" providerId="LiveId" clId="{E9A6295F-671F-4793-A8E4-128494DEC51A}" dt="2020-01-17T20:51:56.703" v="0"/>
        <pc:sldMkLst>
          <pc:docMk/>
          <pc:sldMk cId="2197319579" sldId="477"/>
        </pc:sldMkLst>
      </pc:sldChg>
      <pc:sldChg chg="modSp add">
        <pc:chgData name="Gary Coles" userId="836318eaa563bc91" providerId="LiveId" clId="{E9A6295F-671F-4793-A8E4-128494DEC51A}" dt="2020-01-17T20:52:34.501" v="34" actId="20577"/>
        <pc:sldMkLst>
          <pc:docMk/>
          <pc:sldMk cId="3067960435" sldId="1846"/>
        </pc:sldMkLst>
        <pc:spChg chg="mod">
          <ac:chgData name="Gary Coles" userId="836318eaa563bc91" providerId="LiveId" clId="{E9A6295F-671F-4793-A8E4-128494DEC51A}" dt="2020-01-17T20:52:34.501" v="34" actId="20577"/>
          <ac:spMkLst>
            <pc:docMk/>
            <pc:sldMk cId="3067960435" sldId="1846"/>
            <ac:spMk id="4" creationId="{D31367B6-C8FC-47C7-BC52-8B2CEA2B6EC0}"/>
          </ac:spMkLst>
        </pc:spChg>
      </pc:sldChg>
      <pc:sldChg chg="add">
        <pc:chgData name="Gary Coles" userId="836318eaa563bc91" providerId="LiveId" clId="{E9A6295F-671F-4793-A8E4-128494DEC51A}" dt="2020-01-17T20:51:56.703" v="0"/>
        <pc:sldMkLst>
          <pc:docMk/>
          <pc:sldMk cId="1317005908" sldId="1847"/>
        </pc:sldMkLst>
      </pc:sldChg>
      <pc:sldChg chg="add">
        <pc:chgData name="Gary Coles" userId="836318eaa563bc91" providerId="LiveId" clId="{E9A6295F-671F-4793-A8E4-128494DEC51A}" dt="2020-01-17T20:51:56.703" v="0"/>
        <pc:sldMkLst>
          <pc:docMk/>
          <pc:sldMk cId="2250261432" sldId="2414"/>
        </pc:sldMkLst>
      </pc:sldChg>
      <pc:sldMasterChg chg="del delSldLayout">
        <pc:chgData name="Gary Coles" userId="836318eaa563bc91" providerId="LiveId" clId="{E9A6295F-671F-4793-A8E4-128494DEC51A}" dt="2020-01-17T20:51:59.374" v="1" actId="47"/>
        <pc:sldMasterMkLst>
          <pc:docMk/>
          <pc:sldMasterMk cId="3790434820" sldId="2147483648"/>
        </pc:sldMasterMkLst>
        <pc:sldLayoutChg chg="del">
          <pc:chgData name="Gary Coles" userId="836318eaa563bc91" providerId="LiveId" clId="{E9A6295F-671F-4793-A8E4-128494DEC51A}" dt="2020-01-17T20:51:59.374" v="1" actId="47"/>
          <pc:sldLayoutMkLst>
            <pc:docMk/>
            <pc:sldMasterMk cId="3790434820" sldId="2147483648"/>
            <pc:sldLayoutMk cId="2166244317" sldId="2147483649"/>
          </pc:sldLayoutMkLst>
        </pc:sldLayoutChg>
        <pc:sldLayoutChg chg="del">
          <pc:chgData name="Gary Coles" userId="836318eaa563bc91" providerId="LiveId" clId="{E9A6295F-671F-4793-A8E4-128494DEC51A}" dt="2020-01-17T20:51:59.374" v="1" actId="47"/>
          <pc:sldLayoutMkLst>
            <pc:docMk/>
            <pc:sldMasterMk cId="3790434820" sldId="2147483648"/>
            <pc:sldLayoutMk cId="3425033812" sldId="2147483650"/>
          </pc:sldLayoutMkLst>
        </pc:sldLayoutChg>
        <pc:sldLayoutChg chg="del">
          <pc:chgData name="Gary Coles" userId="836318eaa563bc91" providerId="LiveId" clId="{E9A6295F-671F-4793-A8E4-128494DEC51A}" dt="2020-01-17T20:51:59.374" v="1" actId="47"/>
          <pc:sldLayoutMkLst>
            <pc:docMk/>
            <pc:sldMasterMk cId="3790434820" sldId="2147483648"/>
            <pc:sldLayoutMk cId="4263678933" sldId="2147483651"/>
          </pc:sldLayoutMkLst>
        </pc:sldLayoutChg>
        <pc:sldLayoutChg chg="del">
          <pc:chgData name="Gary Coles" userId="836318eaa563bc91" providerId="LiveId" clId="{E9A6295F-671F-4793-A8E4-128494DEC51A}" dt="2020-01-17T20:51:59.374" v="1" actId="47"/>
          <pc:sldLayoutMkLst>
            <pc:docMk/>
            <pc:sldMasterMk cId="3790434820" sldId="2147483648"/>
            <pc:sldLayoutMk cId="3838346237" sldId="2147483652"/>
          </pc:sldLayoutMkLst>
        </pc:sldLayoutChg>
        <pc:sldLayoutChg chg="del">
          <pc:chgData name="Gary Coles" userId="836318eaa563bc91" providerId="LiveId" clId="{E9A6295F-671F-4793-A8E4-128494DEC51A}" dt="2020-01-17T20:51:59.374" v="1" actId="47"/>
          <pc:sldLayoutMkLst>
            <pc:docMk/>
            <pc:sldMasterMk cId="3790434820" sldId="2147483648"/>
            <pc:sldLayoutMk cId="956493416" sldId="2147483653"/>
          </pc:sldLayoutMkLst>
        </pc:sldLayoutChg>
        <pc:sldLayoutChg chg="del">
          <pc:chgData name="Gary Coles" userId="836318eaa563bc91" providerId="LiveId" clId="{E9A6295F-671F-4793-A8E4-128494DEC51A}" dt="2020-01-17T20:51:59.374" v="1" actId="47"/>
          <pc:sldLayoutMkLst>
            <pc:docMk/>
            <pc:sldMasterMk cId="3790434820" sldId="2147483648"/>
            <pc:sldLayoutMk cId="2122722806" sldId="2147483654"/>
          </pc:sldLayoutMkLst>
        </pc:sldLayoutChg>
        <pc:sldLayoutChg chg="del">
          <pc:chgData name="Gary Coles" userId="836318eaa563bc91" providerId="LiveId" clId="{E9A6295F-671F-4793-A8E4-128494DEC51A}" dt="2020-01-17T20:51:59.374" v="1" actId="47"/>
          <pc:sldLayoutMkLst>
            <pc:docMk/>
            <pc:sldMasterMk cId="3790434820" sldId="2147483648"/>
            <pc:sldLayoutMk cId="3525955362" sldId="2147483655"/>
          </pc:sldLayoutMkLst>
        </pc:sldLayoutChg>
        <pc:sldLayoutChg chg="del">
          <pc:chgData name="Gary Coles" userId="836318eaa563bc91" providerId="LiveId" clId="{E9A6295F-671F-4793-A8E4-128494DEC51A}" dt="2020-01-17T20:51:59.374" v="1" actId="47"/>
          <pc:sldLayoutMkLst>
            <pc:docMk/>
            <pc:sldMasterMk cId="3790434820" sldId="2147483648"/>
            <pc:sldLayoutMk cId="1204950722" sldId="2147483656"/>
          </pc:sldLayoutMkLst>
        </pc:sldLayoutChg>
        <pc:sldLayoutChg chg="del">
          <pc:chgData name="Gary Coles" userId="836318eaa563bc91" providerId="LiveId" clId="{E9A6295F-671F-4793-A8E4-128494DEC51A}" dt="2020-01-17T20:51:59.374" v="1" actId="47"/>
          <pc:sldLayoutMkLst>
            <pc:docMk/>
            <pc:sldMasterMk cId="3790434820" sldId="2147483648"/>
            <pc:sldLayoutMk cId="2859635175" sldId="2147483657"/>
          </pc:sldLayoutMkLst>
        </pc:sldLayoutChg>
        <pc:sldLayoutChg chg="del">
          <pc:chgData name="Gary Coles" userId="836318eaa563bc91" providerId="LiveId" clId="{E9A6295F-671F-4793-A8E4-128494DEC51A}" dt="2020-01-17T20:51:59.374" v="1" actId="47"/>
          <pc:sldLayoutMkLst>
            <pc:docMk/>
            <pc:sldMasterMk cId="3790434820" sldId="2147483648"/>
            <pc:sldLayoutMk cId="2782341189" sldId="2147483658"/>
          </pc:sldLayoutMkLst>
        </pc:sldLayoutChg>
        <pc:sldLayoutChg chg="del">
          <pc:chgData name="Gary Coles" userId="836318eaa563bc91" providerId="LiveId" clId="{E9A6295F-671F-4793-A8E4-128494DEC51A}" dt="2020-01-17T20:51:59.374" v="1" actId="47"/>
          <pc:sldLayoutMkLst>
            <pc:docMk/>
            <pc:sldMasterMk cId="3790434820" sldId="2147483648"/>
            <pc:sldLayoutMk cId="1080653459" sldId="2147483659"/>
          </pc:sldLayoutMkLst>
        </pc:sldLayoutChg>
      </pc:sldMasterChg>
      <pc:sldMasterChg chg="del delSldLayout">
        <pc:chgData name="Gary Coles" userId="836318eaa563bc91" providerId="LiveId" clId="{E9A6295F-671F-4793-A8E4-128494DEC51A}" dt="2020-01-17T20:51:59.831" v="2" actId="47"/>
        <pc:sldMasterMkLst>
          <pc:docMk/>
          <pc:sldMasterMk cId="1381437453" sldId="2147483685"/>
        </pc:sldMasterMkLst>
        <pc:sldLayoutChg chg="del">
          <pc:chgData name="Gary Coles" userId="836318eaa563bc91" providerId="LiveId" clId="{E9A6295F-671F-4793-A8E4-128494DEC51A}" dt="2020-01-17T20:51:59.831" v="2" actId="47"/>
          <pc:sldLayoutMkLst>
            <pc:docMk/>
            <pc:sldMasterMk cId="1381437453" sldId="2147483685"/>
            <pc:sldLayoutMk cId="599906925" sldId="2147483686"/>
          </pc:sldLayoutMkLst>
        </pc:sldLayoutChg>
        <pc:sldLayoutChg chg="del">
          <pc:chgData name="Gary Coles" userId="836318eaa563bc91" providerId="LiveId" clId="{E9A6295F-671F-4793-A8E4-128494DEC51A}" dt="2020-01-17T20:51:59.831" v="2" actId="47"/>
          <pc:sldLayoutMkLst>
            <pc:docMk/>
            <pc:sldMasterMk cId="1381437453" sldId="2147483685"/>
            <pc:sldLayoutMk cId="741336917" sldId="2147483687"/>
          </pc:sldLayoutMkLst>
        </pc:sldLayoutChg>
        <pc:sldLayoutChg chg="del">
          <pc:chgData name="Gary Coles" userId="836318eaa563bc91" providerId="LiveId" clId="{E9A6295F-671F-4793-A8E4-128494DEC51A}" dt="2020-01-17T20:51:59.831" v="2" actId="47"/>
          <pc:sldLayoutMkLst>
            <pc:docMk/>
            <pc:sldMasterMk cId="1381437453" sldId="2147483685"/>
            <pc:sldLayoutMk cId="2971740050" sldId="2147483688"/>
          </pc:sldLayoutMkLst>
        </pc:sldLayoutChg>
        <pc:sldLayoutChg chg="del">
          <pc:chgData name="Gary Coles" userId="836318eaa563bc91" providerId="LiveId" clId="{E9A6295F-671F-4793-A8E4-128494DEC51A}" dt="2020-01-17T20:51:59.831" v="2" actId="47"/>
          <pc:sldLayoutMkLst>
            <pc:docMk/>
            <pc:sldMasterMk cId="1381437453" sldId="2147483685"/>
            <pc:sldLayoutMk cId="3528582197" sldId="2147483689"/>
          </pc:sldLayoutMkLst>
        </pc:sldLayoutChg>
        <pc:sldLayoutChg chg="del">
          <pc:chgData name="Gary Coles" userId="836318eaa563bc91" providerId="LiveId" clId="{E9A6295F-671F-4793-A8E4-128494DEC51A}" dt="2020-01-17T20:51:59.831" v="2" actId="47"/>
          <pc:sldLayoutMkLst>
            <pc:docMk/>
            <pc:sldMasterMk cId="1381437453" sldId="2147483685"/>
            <pc:sldLayoutMk cId="1288280512" sldId="2147483690"/>
          </pc:sldLayoutMkLst>
        </pc:sldLayoutChg>
        <pc:sldLayoutChg chg="del">
          <pc:chgData name="Gary Coles" userId="836318eaa563bc91" providerId="LiveId" clId="{E9A6295F-671F-4793-A8E4-128494DEC51A}" dt="2020-01-17T20:51:59.831" v="2" actId="47"/>
          <pc:sldLayoutMkLst>
            <pc:docMk/>
            <pc:sldMasterMk cId="1381437453" sldId="2147483685"/>
            <pc:sldLayoutMk cId="38114736" sldId="2147483691"/>
          </pc:sldLayoutMkLst>
        </pc:sldLayoutChg>
        <pc:sldLayoutChg chg="del">
          <pc:chgData name="Gary Coles" userId="836318eaa563bc91" providerId="LiveId" clId="{E9A6295F-671F-4793-A8E4-128494DEC51A}" dt="2020-01-17T20:51:59.831" v="2" actId="47"/>
          <pc:sldLayoutMkLst>
            <pc:docMk/>
            <pc:sldMasterMk cId="1381437453" sldId="2147483685"/>
            <pc:sldLayoutMk cId="1891764405" sldId="2147483692"/>
          </pc:sldLayoutMkLst>
        </pc:sldLayoutChg>
        <pc:sldLayoutChg chg="del">
          <pc:chgData name="Gary Coles" userId="836318eaa563bc91" providerId="LiveId" clId="{E9A6295F-671F-4793-A8E4-128494DEC51A}" dt="2020-01-17T20:51:59.831" v="2" actId="47"/>
          <pc:sldLayoutMkLst>
            <pc:docMk/>
            <pc:sldMasterMk cId="1381437453" sldId="2147483685"/>
            <pc:sldLayoutMk cId="2504953388" sldId="2147483693"/>
          </pc:sldLayoutMkLst>
        </pc:sldLayoutChg>
        <pc:sldLayoutChg chg="del">
          <pc:chgData name="Gary Coles" userId="836318eaa563bc91" providerId="LiveId" clId="{E9A6295F-671F-4793-A8E4-128494DEC51A}" dt="2020-01-17T20:51:59.831" v="2" actId="47"/>
          <pc:sldLayoutMkLst>
            <pc:docMk/>
            <pc:sldMasterMk cId="1381437453" sldId="2147483685"/>
            <pc:sldLayoutMk cId="2363007642" sldId="2147483694"/>
          </pc:sldLayoutMkLst>
        </pc:sldLayoutChg>
        <pc:sldLayoutChg chg="del">
          <pc:chgData name="Gary Coles" userId="836318eaa563bc91" providerId="LiveId" clId="{E9A6295F-671F-4793-A8E4-128494DEC51A}" dt="2020-01-17T20:51:59.831" v="2" actId="47"/>
          <pc:sldLayoutMkLst>
            <pc:docMk/>
            <pc:sldMasterMk cId="1381437453" sldId="2147483685"/>
            <pc:sldLayoutMk cId="948253069" sldId="2147483695"/>
          </pc:sldLayoutMkLst>
        </pc:sldLayoutChg>
        <pc:sldLayoutChg chg="del">
          <pc:chgData name="Gary Coles" userId="836318eaa563bc91" providerId="LiveId" clId="{E9A6295F-671F-4793-A8E4-128494DEC51A}" dt="2020-01-17T20:51:59.831" v="2" actId="47"/>
          <pc:sldLayoutMkLst>
            <pc:docMk/>
            <pc:sldMasterMk cId="1381437453" sldId="2147483685"/>
            <pc:sldLayoutMk cId="277185991" sldId="214748369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4B7E1-8A8C-445B-A877-FAA3F9DB6E0A}" type="datetimeFigureOut">
              <a:rPr lang="en-US" smtClean="0"/>
              <a:t>2/22/2020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045DB-F755-4E66-A45D-3E91164C9B7A}" type="slidenum">
              <a:rPr lang="en-US" smtClean="0"/>
              <a:t>‹#›</a:t>
            </a:fld>
            <a:endParaRPr lang="en-US"/>
          </a:p>
        </p:txBody>
      </p:sp>
    </p:spTree>
    <p:extLst>
      <p:ext uri="{BB962C8B-B14F-4D97-AF65-F5344CB8AC3E}">
        <p14:creationId xmlns:p14="http://schemas.microsoft.com/office/powerpoint/2010/main" val="128457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500365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36453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8555847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12235165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17" name="Footer Placeholder 16"/>
          <p:cNvSpPr>
            <a:spLocks noGrp="1"/>
          </p:cNvSpPr>
          <p:nvPr>
            <p:ph type="ftr" sz="quarter" idx="11"/>
          </p:nvPr>
        </p:nvSpPr>
        <p:spPr/>
        <p:txBody>
          <a:bodyPr/>
          <a:lstStyle/>
          <a:p>
            <a:endParaRPr lang="en-US">
              <a:solidFill>
                <a:srgbClr val="D6ECFF"/>
              </a:solidFill>
            </a:endParaRPr>
          </a:p>
        </p:txBody>
      </p:sp>
      <p:sp>
        <p:nvSpPr>
          <p:cNvPr id="29" name="Slide Number Placeholder 2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648542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3823726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77609579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5022040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8" name="Footer Placeholder 7"/>
          <p:cNvSpPr>
            <a:spLocks noGrp="1"/>
          </p:cNvSpPr>
          <p:nvPr>
            <p:ph type="ftr" sz="quarter" idx="11"/>
          </p:nvPr>
        </p:nvSpPr>
        <p:spPr/>
        <p:txBody>
          <a:bodyPr/>
          <a:lstStyle/>
          <a:p>
            <a:endParaRPr lang="en-US">
              <a:solidFill>
                <a:srgbClr val="D6ECFF"/>
              </a:solidFill>
            </a:endParaRPr>
          </a:p>
        </p:txBody>
      </p:sp>
      <p:sp>
        <p:nvSpPr>
          <p:cNvPr id="9" name="Slide Number Placeholder 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424695624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4" name="Footer Placeholder 3"/>
          <p:cNvSpPr>
            <a:spLocks noGrp="1"/>
          </p:cNvSpPr>
          <p:nvPr>
            <p:ph type="ftr" sz="quarter" idx="11"/>
          </p:nvPr>
        </p:nvSpPr>
        <p:spPr/>
        <p:txBody>
          <a:bodyPr/>
          <a:lstStyle/>
          <a:p>
            <a:endParaRPr lang="en-US">
              <a:solidFill>
                <a:srgbClr val="D6ECFF"/>
              </a:solidFill>
            </a:endParaRPr>
          </a:p>
        </p:txBody>
      </p:sp>
      <p:sp>
        <p:nvSpPr>
          <p:cNvPr id="5" name="Slide Number Placeholder 4"/>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6172890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3" name="Footer Placeholder 2"/>
          <p:cNvSpPr>
            <a:spLocks noGrp="1"/>
          </p:cNvSpPr>
          <p:nvPr>
            <p:ph type="ftr" sz="quarter" idx="11"/>
          </p:nvPr>
        </p:nvSpPr>
        <p:spPr/>
        <p:txBody>
          <a:bodyPr/>
          <a:lstStyle/>
          <a:p>
            <a:endParaRPr lang="en-US">
              <a:solidFill>
                <a:srgbClr val="D6ECFF"/>
              </a:solidFill>
            </a:endParaRPr>
          </a:p>
        </p:txBody>
      </p:sp>
      <p:sp>
        <p:nvSpPr>
          <p:cNvPr id="4" name="Slide Number Placeholder 3"/>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84354537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94595907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6869902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6" name="Footer Placeholder 5"/>
          <p:cNvSpPr>
            <a:spLocks noGrp="1"/>
          </p:cNvSpPr>
          <p:nvPr>
            <p:ph type="ftr" sz="quarter" idx="11"/>
          </p:nvPr>
        </p:nvSpPr>
        <p:spPr>
          <a:xfrm>
            <a:off x="914400" y="55499"/>
            <a:ext cx="5562600" cy="365125"/>
          </a:xfrm>
        </p:spPr>
        <p:txBody>
          <a:bodyPr/>
          <a:lstStyle/>
          <a:p>
            <a:endParaRPr lang="en-US">
              <a:solidFill>
                <a:srgbClr val="D6ECFF"/>
              </a:solidFill>
            </a:endParaRPr>
          </a:p>
        </p:txBody>
      </p:sp>
      <p:sp>
        <p:nvSpPr>
          <p:cNvPr id="7" name="Slide Number Placeholder 6"/>
          <p:cNvSpPr>
            <a:spLocks noGrp="1"/>
          </p:cNvSpPr>
          <p:nvPr>
            <p:ph type="sldNum" sz="quarter" idx="12"/>
          </p:nvPr>
        </p:nvSpPr>
        <p:spPr>
          <a:xfrm>
            <a:off x="8610600" y="55499"/>
            <a:ext cx="457200" cy="365125"/>
          </a:xfrm>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93325725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2503592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2/22/2020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18344082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0738536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97752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139885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77821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87943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1562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78200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293289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939DEE7-57A0-497F-9ACA-D1E524FA91C4}" type="datetimeFigureOut">
              <a:rPr lang="en-US" smtClean="0">
                <a:solidFill>
                  <a:srgbClr val="D6ECFF"/>
                </a:solidFill>
              </a:rPr>
              <a:pPr/>
              <a:t>2/22/2020</a:t>
            </a:fld>
            <a:endParaRPr lang="en-US">
              <a:solidFill>
                <a:srgbClr val="D6ECFF"/>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solidFill>
                <a:srgbClr val="D6ECFF"/>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112601387"/>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84" y="0"/>
            <a:ext cx="9245600" cy="6858000"/>
          </a:xfrm>
          <a:prstGeom prst="rect">
            <a:avLst/>
          </a:prstGeom>
        </p:spPr>
      </p:pic>
      <p:sp>
        <p:nvSpPr>
          <p:cNvPr id="3" name="TextBox 2"/>
          <p:cNvSpPr txBox="1"/>
          <p:nvPr/>
        </p:nvSpPr>
        <p:spPr>
          <a:xfrm>
            <a:off x="369816" y="238735"/>
            <a:ext cx="8458200" cy="1631216"/>
          </a:xfrm>
          <a:prstGeom prst="rect">
            <a:avLst/>
          </a:prstGeom>
          <a:noFill/>
        </p:spPr>
        <p:txBody>
          <a:bodyPr wrap="square" numCol="1" spcCol="1097280" rtlCol="0">
            <a:spAutoFit/>
          </a:bodyPr>
          <a:lstStyle/>
          <a:p>
            <a:pPr algn="ctr"/>
            <a:r>
              <a:rPr lang="en-US" sz="5000" b="1" i="1" dirty="0">
                <a:solidFill>
                  <a:srgbClr val="FFFF00"/>
                </a:solidFill>
                <a:effectLst>
                  <a:outerShdw blurRad="50800" dist="63500" dir="2700000" algn="tl" rotWithShape="0">
                    <a:prstClr val="black"/>
                  </a:outerShdw>
                </a:effectLst>
                <a:latin typeface="Cambria" panose="02040503050406030204" pitchFamily="18" charset="0"/>
              </a:rPr>
              <a:t>Are You For, Or Against God?</a:t>
            </a:r>
          </a:p>
          <a:p>
            <a:pPr algn="ctr"/>
            <a:r>
              <a:rPr lang="en-US" sz="5000" b="1" i="1" dirty="0">
                <a:solidFill>
                  <a:srgbClr val="FFFF00"/>
                </a:solidFill>
                <a:effectLst>
                  <a:outerShdw blurRad="50800" dist="63500" dir="2700000" algn="tl" rotWithShape="0">
                    <a:prstClr val="black"/>
                  </a:outerShdw>
                </a:effectLst>
                <a:latin typeface="Cambria" panose="02040503050406030204" pitchFamily="18" charset="0"/>
              </a:rPr>
              <a:t>Part 1</a:t>
            </a:r>
          </a:p>
        </p:txBody>
      </p:sp>
      <p:sp>
        <p:nvSpPr>
          <p:cNvPr id="5" name="TextBox 4"/>
          <p:cNvSpPr txBox="1"/>
          <p:nvPr/>
        </p:nvSpPr>
        <p:spPr>
          <a:xfrm>
            <a:off x="717644" y="2405409"/>
            <a:ext cx="2894798" cy="3908762"/>
          </a:xfrm>
          <a:prstGeom prst="rect">
            <a:avLst/>
          </a:prstGeom>
          <a:solidFill>
            <a:schemeClr val="tx1"/>
          </a:solidFill>
          <a:ln>
            <a:solidFill>
              <a:schemeClr val="bg1"/>
            </a:solidFill>
          </a:ln>
          <a:effectLst>
            <a:outerShdw blurRad="50800" dist="342900" dir="2700000" algn="tl" rotWithShape="0">
              <a:prstClr val="black"/>
            </a:outerShdw>
          </a:effectLst>
        </p:spPr>
        <p:txBody>
          <a:bodyPr wrap="square" tIns="91440" bIns="91440" numCol="1" spcCol="1097280" rtlCol="0">
            <a:spAutoFit/>
          </a:bodyPr>
          <a:lstStyle/>
          <a:p>
            <a:r>
              <a:rPr lang="en-US" sz="2200" b="1" dirty="0">
                <a:solidFill>
                  <a:schemeClr val="bg1"/>
                </a:solidFill>
              </a:rPr>
              <a:t>Joshua 24:15</a:t>
            </a:r>
          </a:p>
          <a:p>
            <a:r>
              <a:rPr lang="en-US" sz="2000" i="1" dirty="0">
                <a:solidFill>
                  <a:schemeClr val="bg1"/>
                </a:solidFill>
              </a:rPr>
              <a:t>“And if it is evil in your eyes to serve the Lord, choose this day whom you will serve, whether the gods your fathers served in the region beyond the River, or the gods of the Amorites in whose land you dwell. But as for me and my house, we will serve the Lord."</a:t>
            </a:r>
          </a:p>
        </p:txBody>
      </p:sp>
      <p:sp>
        <p:nvSpPr>
          <p:cNvPr id="7" name="TextBox 6"/>
          <p:cNvSpPr txBox="1"/>
          <p:nvPr/>
        </p:nvSpPr>
        <p:spPr>
          <a:xfrm>
            <a:off x="4779180" y="2439528"/>
            <a:ext cx="3275798" cy="2677656"/>
          </a:xfrm>
          <a:prstGeom prst="rect">
            <a:avLst/>
          </a:prstGeom>
          <a:solidFill>
            <a:schemeClr val="tx1"/>
          </a:solidFill>
          <a:ln>
            <a:solidFill>
              <a:schemeClr val="bg1"/>
            </a:solidFill>
          </a:ln>
          <a:effectLst>
            <a:outerShdw blurRad="50800" dist="457200" dir="2700000" algn="tl" rotWithShape="0">
              <a:prstClr val="black"/>
            </a:outerShdw>
          </a:effectLst>
        </p:spPr>
        <p:txBody>
          <a:bodyPr wrap="square" tIns="91440" bIns="91440" numCol="1" spcCol="1097280" rtlCol="0">
            <a:spAutoFit/>
          </a:bodyPr>
          <a:lstStyle/>
          <a:p>
            <a:r>
              <a:rPr lang="en-US" sz="2200" b="1" dirty="0">
                <a:solidFill>
                  <a:schemeClr val="bg1"/>
                </a:solidFill>
              </a:rPr>
              <a:t>1 Kings 18:21</a:t>
            </a:r>
          </a:p>
          <a:p>
            <a:r>
              <a:rPr lang="en-US" sz="2000" i="1" dirty="0">
                <a:solidFill>
                  <a:schemeClr val="bg1"/>
                </a:solidFill>
              </a:rPr>
              <a:t>“And Elijah came near to all the people and said, "How long will you hesitate between two opinions? If the Lord is God, follow Him; but if Baal, follow him." But the people did not answer him a word.” </a:t>
            </a:r>
          </a:p>
        </p:txBody>
      </p:sp>
    </p:spTree>
    <p:extLst>
      <p:ext uri="{BB962C8B-B14F-4D97-AF65-F5344CB8AC3E}">
        <p14:creationId xmlns:p14="http://schemas.microsoft.com/office/powerpoint/2010/main" val="1493988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224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86000"/>
            <a:ext cx="9150824" cy="4572000"/>
          </a:xfrm>
          <a:prstGeom prst="rect">
            <a:avLst/>
          </a:prstGeom>
        </p:spPr>
      </p:pic>
      <p:sp>
        <p:nvSpPr>
          <p:cNvPr id="3" name="TextBox 2"/>
          <p:cNvSpPr txBox="1"/>
          <p:nvPr/>
        </p:nvSpPr>
        <p:spPr>
          <a:xfrm>
            <a:off x="346313" y="152400"/>
            <a:ext cx="8458200" cy="1938992"/>
          </a:xfrm>
          <a:prstGeom prst="rect">
            <a:avLst/>
          </a:prstGeom>
          <a:noFill/>
        </p:spPr>
        <p:txBody>
          <a:bodyPr wrap="square" numCol="1" spcCol="1097280" rtlCol="0">
            <a:spAutoFit/>
          </a:bodyPr>
          <a:lstStyle/>
          <a:p>
            <a:pPr algn="ctr"/>
            <a:r>
              <a:rPr lang="en-US" sz="4000" b="1" i="1" dirty="0">
                <a:solidFill>
                  <a:srgbClr val="FFFF00"/>
                </a:solidFill>
                <a:effectLst>
                  <a:outerShdw blurRad="50800" dist="63500" dir="2700000" algn="tl" rotWithShape="0">
                    <a:prstClr val="black"/>
                  </a:outerShdw>
                </a:effectLst>
                <a:latin typeface="Cambria" panose="02040503050406030204" pitchFamily="18" charset="0"/>
              </a:rPr>
              <a:t>When It Comes To Your       Relationship With God,                          Are You A Fence Straddler? </a:t>
            </a:r>
          </a:p>
        </p:txBody>
      </p:sp>
      <p:sp>
        <p:nvSpPr>
          <p:cNvPr id="4" name="TextBox 3"/>
          <p:cNvSpPr txBox="1"/>
          <p:nvPr/>
        </p:nvSpPr>
        <p:spPr>
          <a:xfrm>
            <a:off x="2937514" y="5334000"/>
            <a:ext cx="3275798" cy="1354217"/>
          </a:xfrm>
          <a:prstGeom prst="rect">
            <a:avLst/>
          </a:prstGeom>
          <a:solidFill>
            <a:schemeClr val="tx1"/>
          </a:solidFill>
          <a:ln>
            <a:solidFill>
              <a:schemeClr val="bg1"/>
            </a:solidFill>
          </a:ln>
        </p:spPr>
        <p:txBody>
          <a:bodyPr wrap="square" numCol="1" spcCol="1097280" rtlCol="0">
            <a:spAutoFit/>
          </a:bodyPr>
          <a:lstStyle/>
          <a:p>
            <a:r>
              <a:rPr lang="en-US" sz="2200" b="1" dirty="0">
                <a:solidFill>
                  <a:schemeClr val="bg1"/>
                </a:solidFill>
              </a:rPr>
              <a:t>Matthew 12:30</a:t>
            </a:r>
          </a:p>
          <a:p>
            <a:r>
              <a:rPr lang="en-US" sz="2000" i="1" dirty="0">
                <a:solidFill>
                  <a:schemeClr val="bg1"/>
                </a:solidFill>
              </a:rPr>
              <a:t>“Whoever is not with me is against me, and whoever does not gather with me scatters.”</a:t>
            </a:r>
          </a:p>
        </p:txBody>
      </p:sp>
    </p:spTree>
    <p:extLst>
      <p:ext uri="{BB962C8B-B14F-4D97-AF65-F5344CB8AC3E}">
        <p14:creationId xmlns:p14="http://schemas.microsoft.com/office/powerpoint/2010/main" val="580638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0599"/>
          <a:stretch/>
        </p:blipFill>
        <p:spPr>
          <a:xfrm>
            <a:off x="0" y="2514600"/>
            <a:ext cx="9144000" cy="4343400"/>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85748"/>
          <a:stretch/>
        </p:blipFill>
        <p:spPr>
          <a:xfrm>
            <a:off x="0" y="0"/>
            <a:ext cx="9144000" cy="4419600"/>
          </a:xfrm>
          <a:prstGeom prst="rect">
            <a:avLst/>
          </a:prstGeom>
        </p:spPr>
      </p:pic>
      <p:sp>
        <p:nvSpPr>
          <p:cNvPr id="4" name="TextBox 3"/>
          <p:cNvSpPr txBox="1"/>
          <p:nvPr/>
        </p:nvSpPr>
        <p:spPr>
          <a:xfrm>
            <a:off x="266700" y="184308"/>
            <a:ext cx="8610600" cy="707886"/>
          </a:xfrm>
          <a:prstGeom prst="rect">
            <a:avLst/>
          </a:prstGeom>
          <a:noFill/>
        </p:spPr>
        <p:txBody>
          <a:bodyPr wrap="square" numCol="1" spcCol="1097280" rtlCol="0">
            <a:spAutoFit/>
          </a:bodyPr>
          <a:lstStyle/>
          <a:p>
            <a:pPr algn="ctr"/>
            <a:r>
              <a:rPr lang="en-US" sz="4000" b="1" i="1" dirty="0">
                <a:effectLst>
                  <a:outerShdw blurRad="50800" dist="63500" dir="2700000" algn="tl" rotWithShape="0">
                    <a:prstClr val="black"/>
                  </a:outerShdw>
                </a:effectLst>
                <a:latin typeface="Cambria" panose="02040503050406030204" pitchFamily="18" charset="0"/>
              </a:rPr>
              <a:t>Decisions Made Against God</a:t>
            </a:r>
          </a:p>
        </p:txBody>
      </p:sp>
      <p:sp>
        <p:nvSpPr>
          <p:cNvPr id="5" name="TextBox 4"/>
          <p:cNvSpPr txBox="1"/>
          <p:nvPr/>
        </p:nvSpPr>
        <p:spPr>
          <a:xfrm>
            <a:off x="457200" y="2094517"/>
            <a:ext cx="7943850" cy="4062651"/>
          </a:xfrm>
          <a:prstGeom prst="rect">
            <a:avLst/>
          </a:prstGeom>
          <a:solidFill>
            <a:schemeClr val="bg1"/>
          </a:solidFill>
          <a:ln>
            <a:solidFill>
              <a:schemeClr val="tx1"/>
            </a:solidFill>
          </a:ln>
        </p:spPr>
        <p:txBody>
          <a:bodyPr wrap="square" lIns="182880" tIns="182880" rIns="182880" bIns="182880" numCol="1" spcCol="1097280" rtlCol="0">
            <a:spAutoFit/>
          </a:bodyPr>
          <a:lstStyle/>
          <a:p>
            <a:r>
              <a:rPr lang="en-US" sz="2000" dirty="0">
                <a:solidFill>
                  <a:srgbClr val="FFFF00"/>
                </a:solidFill>
                <a:latin typeface="Calibri" panose="020F0502020204030204" pitchFamily="34" charset="0"/>
                <a:cs typeface="Calibri" panose="020F0502020204030204" pitchFamily="34" charset="0"/>
              </a:rPr>
              <a:t>Genesis 19:17</a:t>
            </a:r>
          </a:p>
          <a:p>
            <a:r>
              <a:rPr lang="en-US" sz="2000" i="1" dirty="0">
                <a:latin typeface="Calibri" panose="020F0502020204030204" pitchFamily="34" charset="0"/>
                <a:cs typeface="Calibri" panose="020F0502020204030204" pitchFamily="34" charset="0"/>
              </a:rPr>
              <a:t>“And as they brought them out, one said, "Escape for your life. Do not look back or stop anywhere in the valley. Escape to the hills, lest you be swept away." </a:t>
            </a:r>
          </a:p>
          <a:p>
            <a:endParaRPr lang="en-US" sz="2000" i="1" dirty="0">
              <a:latin typeface="Calibri" panose="020F0502020204030204" pitchFamily="34" charset="0"/>
              <a:cs typeface="Calibri" panose="020F0502020204030204" pitchFamily="34" charset="0"/>
            </a:endParaRPr>
          </a:p>
          <a:p>
            <a:r>
              <a:rPr lang="en-US" sz="2000" dirty="0">
                <a:solidFill>
                  <a:srgbClr val="FFFF00"/>
                </a:solidFill>
                <a:latin typeface="Calibri" panose="020F0502020204030204" pitchFamily="34" charset="0"/>
                <a:cs typeface="Calibri" panose="020F0502020204030204" pitchFamily="34" charset="0"/>
              </a:rPr>
              <a:t>Genesis 19:26</a:t>
            </a:r>
          </a:p>
          <a:p>
            <a:r>
              <a:rPr lang="en-US" sz="2000" i="1" dirty="0">
                <a:latin typeface="Calibri" panose="020F0502020204030204" pitchFamily="34" charset="0"/>
                <a:cs typeface="Calibri" panose="020F0502020204030204" pitchFamily="34" charset="0"/>
              </a:rPr>
              <a:t>“But Lot's wife, behind him, looked back, and she became a pillar of salt.”</a:t>
            </a:r>
          </a:p>
          <a:p>
            <a:endParaRPr lang="en-US" sz="2000" i="1" dirty="0">
              <a:latin typeface="Calibri" panose="020F0502020204030204" pitchFamily="34" charset="0"/>
              <a:cs typeface="Calibri" panose="020F0502020204030204" pitchFamily="34" charset="0"/>
            </a:endParaRPr>
          </a:p>
          <a:p>
            <a:r>
              <a:rPr lang="en-US" sz="2000" dirty="0">
                <a:solidFill>
                  <a:srgbClr val="FFFF00"/>
                </a:solidFill>
                <a:latin typeface="Calibri" panose="020F0502020204030204" pitchFamily="34" charset="0"/>
                <a:cs typeface="Calibri" panose="020F0502020204030204" pitchFamily="34" charset="0"/>
              </a:rPr>
              <a:t>Luke 17:31-32</a:t>
            </a:r>
          </a:p>
          <a:p>
            <a:r>
              <a:rPr lang="en-US" sz="2000" i="1" dirty="0">
                <a:latin typeface="Calibri" panose="020F0502020204030204" pitchFamily="34" charset="0"/>
                <a:cs typeface="Calibri" panose="020F0502020204030204" pitchFamily="34" charset="0"/>
              </a:rPr>
              <a:t> “On that day, let the one who is on the housetop, with his goods in the house, not come down to take them away, and likewise let the one who is in the field not turn back.  </a:t>
            </a:r>
            <a:r>
              <a:rPr lang="en-US" sz="2000" i="1" u="sng" dirty="0">
                <a:latin typeface="Calibri" panose="020F0502020204030204" pitchFamily="34" charset="0"/>
                <a:cs typeface="Calibri" panose="020F0502020204030204" pitchFamily="34" charset="0"/>
              </a:rPr>
              <a:t>Remember Lot's wife.”</a:t>
            </a:r>
          </a:p>
        </p:txBody>
      </p:sp>
      <p:sp>
        <p:nvSpPr>
          <p:cNvPr id="6" name="TextBox 5"/>
          <p:cNvSpPr txBox="1"/>
          <p:nvPr/>
        </p:nvSpPr>
        <p:spPr>
          <a:xfrm>
            <a:off x="609600" y="903357"/>
            <a:ext cx="8001000" cy="553998"/>
          </a:xfrm>
          <a:prstGeom prst="rect">
            <a:avLst/>
          </a:prstGeom>
          <a:noFill/>
        </p:spPr>
        <p:txBody>
          <a:bodyPr wrap="square" numCol="1" spcCol="1097280" rtlCol="0">
            <a:spAutoFit/>
          </a:bodyPr>
          <a:lstStyle/>
          <a:p>
            <a:pPr algn="ctr"/>
            <a:r>
              <a:rPr lang="en-US" sz="3000" b="1" i="1" u="sng" dirty="0">
                <a:solidFill>
                  <a:srgbClr val="00B0F0"/>
                </a:solidFill>
                <a:effectLst>
                  <a:outerShdw blurRad="50800" dist="63500" dir="2700000" algn="tl" rotWithShape="0">
                    <a:prstClr val="black"/>
                  </a:outerShdw>
                </a:effectLst>
                <a:latin typeface="Cambria" panose="02040503050406030204" pitchFamily="18" charset="0"/>
              </a:rPr>
              <a:t>Lot’s Wife:</a:t>
            </a:r>
            <a:r>
              <a:rPr lang="en-US" sz="3000" b="1" i="1" dirty="0">
                <a:solidFill>
                  <a:srgbClr val="00B0F0"/>
                </a:solidFill>
                <a:effectLst>
                  <a:outerShdw blurRad="50800" dist="63500" dir="2700000" algn="tl" rotWithShape="0">
                    <a:prstClr val="black"/>
                  </a:outerShdw>
                </a:effectLst>
                <a:latin typeface="Cambria" panose="02040503050406030204" pitchFamily="18" charset="0"/>
              </a:rPr>
              <a:t> </a:t>
            </a:r>
            <a:r>
              <a:rPr lang="en-US" sz="3000" b="1" i="1" dirty="0">
                <a:solidFill>
                  <a:srgbClr val="FFFF00"/>
                </a:solidFill>
                <a:effectLst>
                  <a:outerShdw blurRad="50800" dist="63500" dir="2700000" algn="tl" rotWithShape="0">
                    <a:prstClr val="black"/>
                  </a:outerShdw>
                </a:effectLst>
                <a:latin typeface="Cambria" panose="02040503050406030204" pitchFamily="18" charset="0"/>
              </a:rPr>
              <a:t>Home or God? </a:t>
            </a:r>
          </a:p>
        </p:txBody>
      </p:sp>
    </p:spTree>
    <p:extLst>
      <p:ext uri="{BB962C8B-B14F-4D97-AF65-F5344CB8AC3E}">
        <p14:creationId xmlns:p14="http://schemas.microsoft.com/office/powerpoint/2010/main" val="2835107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arn(inVertical)">
                                      <p:cBhvr>
                                        <p:cTn id="21" dur="500"/>
                                        <p:tgtEl>
                                          <p:spTgt spid="5">
                                            <p:txEl>
                                              <p:pRg st="0" end="0"/>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barn(inVertical)">
                                      <p:cBhvr>
                                        <p:cTn id="24" dur="500"/>
                                        <p:tgtEl>
                                          <p:spTgt spid="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barn(inVertical)">
                                      <p:cBhvr>
                                        <p:cTn id="29" dur="500"/>
                                        <p:tgtEl>
                                          <p:spTgt spid="5">
                                            <p:txEl>
                                              <p:pRg st="3" end="3"/>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arn(inVertical)">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barn(inVertical)">
                                      <p:cBhvr>
                                        <p:cTn id="4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0599"/>
          <a:stretch/>
        </p:blipFill>
        <p:spPr>
          <a:xfrm>
            <a:off x="0" y="2514600"/>
            <a:ext cx="9144000" cy="4343400"/>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85748"/>
          <a:stretch/>
        </p:blipFill>
        <p:spPr>
          <a:xfrm>
            <a:off x="0" y="0"/>
            <a:ext cx="9144000" cy="4419600"/>
          </a:xfrm>
          <a:prstGeom prst="rect">
            <a:avLst/>
          </a:prstGeom>
        </p:spPr>
      </p:pic>
      <p:sp>
        <p:nvSpPr>
          <p:cNvPr id="4" name="TextBox 3"/>
          <p:cNvSpPr txBox="1"/>
          <p:nvPr/>
        </p:nvSpPr>
        <p:spPr>
          <a:xfrm>
            <a:off x="266700" y="70513"/>
            <a:ext cx="8610600" cy="707886"/>
          </a:xfrm>
          <a:prstGeom prst="rect">
            <a:avLst/>
          </a:prstGeom>
          <a:noFill/>
        </p:spPr>
        <p:txBody>
          <a:bodyPr wrap="square" numCol="1" spcCol="1097280" rtlCol="0">
            <a:spAutoFit/>
          </a:bodyPr>
          <a:lstStyle/>
          <a:p>
            <a:pPr algn="ctr"/>
            <a:r>
              <a:rPr lang="en-US" sz="4000" b="1" i="1" dirty="0">
                <a:effectLst>
                  <a:outerShdw blurRad="50800" dist="63500" dir="2700000" algn="tl" rotWithShape="0">
                    <a:prstClr val="black"/>
                  </a:outerShdw>
                </a:effectLst>
                <a:latin typeface="Cambria" panose="02040503050406030204" pitchFamily="18" charset="0"/>
              </a:rPr>
              <a:t>Decisions Made Against God</a:t>
            </a:r>
          </a:p>
        </p:txBody>
      </p:sp>
      <p:sp>
        <p:nvSpPr>
          <p:cNvPr id="5" name="TextBox 4"/>
          <p:cNvSpPr txBox="1"/>
          <p:nvPr/>
        </p:nvSpPr>
        <p:spPr>
          <a:xfrm>
            <a:off x="485775" y="1524000"/>
            <a:ext cx="8172450" cy="5109091"/>
          </a:xfrm>
          <a:prstGeom prst="rect">
            <a:avLst/>
          </a:prstGeom>
          <a:solidFill>
            <a:schemeClr val="bg1"/>
          </a:solidFill>
          <a:ln>
            <a:solidFill>
              <a:schemeClr val="tx1"/>
            </a:solidFill>
          </a:ln>
        </p:spPr>
        <p:txBody>
          <a:bodyPr wrap="square" lIns="182880" tIns="182880" rIns="182880" bIns="182880" numCol="1" spcCol="1097280" rtlCol="0">
            <a:spAutoFit/>
          </a:bodyPr>
          <a:lstStyle/>
          <a:p>
            <a:r>
              <a:rPr lang="en-US" sz="2200" dirty="0">
                <a:solidFill>
                  <a:srgbClr val="FFFF00"/>
                </a:solidFill>
                <a:latin typeface="Calibri" panose="020F0502020204030204" pitchFamily="34" charset="0"/>
                <a:cs typeface="Calibri" panose="020F0502020204030204" pitchFamily="34" charset="0"/>
              </a:rPr>
              <a:t>Luke 18:21-25</a:t>
            </a:r>
          </a:p>
          <a:p>
            <a:r>
              <a:rPr lang="en-US" sz="2200" i="1" dirty="0">
                <a:latin typeface="Calibri" panose="020F0502020204030204" pitchFamily="34" charset="0"/>
                <a:cs typeface="Calibri" panose="020F0502020204030204" pitchFamily="34" charset="0"/>
              </a:rPr>
              <a:t>And he said, "All these I have kept from my youth." When Jesus heard this, he said to him, "One thing you still lack. Sell all that you have and distribute to the poor, and you will have treasure in heaven; and come, follow me."   But when he heard these things, he became very sad, for he was extremely rich. Jesus, looking at him with sadness, said, </a:t>
            </a:r>
            <a:r>
              <a:rPr lang="en-US" sz="2200" i="1" u="sng" dirty="0">
                <a:solidFill>
                  <a:srgbClr val="00B050"/>
                </a:solidFill>
                <a:latin typeface="Calibri" panose="020F0502020204030204" pitchFamily="34" charset="0"/>
                <a:cs typeface="Calibri" panose="020F0502020204030204" pitchFamily="34" charset="0"/>
              </a:rPr>
              <a:t>"How difficult it is for those who have wealth to enter the kingdom of God!  </a:t>
            </a:r>
            <a:r>
              <a:rPr lang="en-US" sz="2200" i="1" dirty="0">
                <a:latin typeface="Calibri" panose="020F0502020204030204" pitchFamily="34" charset="0"/>
                <a:cs typeface="Calibri" panose="020F0502020204030204" pitchFamily="34" charset="0"/>
              </a:rPr>
              <a:t>For it is easier for a camel to go through the eye of a needle than for a rich person to enter the kingdom of God.“</a:t>
            </a:r>
          </a:p>
          <a:p>
            <a:endParaRPr lang="en-US" sz="2200" i="1" dirty="0">
              <a:latin typeface="Calibri" panose="020F0502020204030204" pitchFamily="34" charset="0"/>
              <a:cs typeface="Calibri" panose="020F0502020204030204" pitchFamily="34" charset="0"/>
            </a:endParaRPr>
          </a:p>
          <a:p>
            <a:r>
              <a:rPr lang="en-US" sz="2200" dirty="0">
                <a:solidFill>
                  <a:srgbClr val="FFFF00"/>
                </a:solidFill>
                <a:latin typeface="Calibri" panose="020F0502020204030204" pitchFamily="34" charset="0"/>
                <a:cs typeface="Calibri" panose="020F0502020204030204" pitchFamily="34" charset="0"/>
              </a:rPr>
              <a:t>Matthew 6:24: </a:t>
            </a:r>
          </a:p>
          <a:p>
            <a:r>
              <a:rPr lang="en-US" sz="2200" i="1" dirty="0">
                <a:latin typeface="Calibri" panose="020F0502020204030204" pitchFamily="34" charset="0"/>
                <a:cs typeface="Calibri" panose="020F0502020204030204" pitchFamily="34" charset="0"/>
              </a:rPr>
              <a:t>"No one can serve two masters, for either he will hate the one and love the other, or he will be devoted to the one and despise the other. You cannot serve God and money.” </a:t>
            </a:r>
          </a:p>
        </p:txBody>
      </p:sp>
      <p:sp>
        <p:nvSpPr>
          <p:cNvPr id="6" name="TextBox 5"/>
          <p:cNvSpPr txBox="1"/>
          <p:nvPr/>
        </p:nvSpPr>
        <p:spPr>
          <a:xfrm>
            <a:off x="533400" y="775139"/>
            <a:ext cx="8077200" cy="553998"/>
          </a:xfrm>
          <a:prstGeom prst="rect">
            <a:avLst/>
          </a:prstGeom>
          <a:noFill/>
        </p:spPr>
        <p:txBody>
          <a:bodyPr wrap="square" numCol="1" spcCol="1097280" rtlCol="0">
            <a:spAutoFit/>
          </a:bodyPr>
          <a:lstStyle/>
          <a:p>
            <a:pPr algn="ctr"/>
            <a:r>
              <a:rPr lang="en-US" sz="3000" b="1" i="1" u="sng" dirty="0">
                <a:solidFill>
                  <a:srgbClr val="00B0F0"/>
                </a:solidFill>
                <a:effectLst>
                  <a:outerShdw blurRad="50800" dist="63500" dir="2700000" algn="tl" rotWithShape="0">
                    <a:prstClr val="black"/>
                  </a:outerShdw>
                </a:effectLst>
                <a:latin typeface="Cambria" panose="02040503050406030204" pitchFamily="18" charset="0"/>
              </a:rPr>
              <a:t>Rich Young Ruler:</a:t>
            </a:r>
            <a:r>
              <a:rPr lang="en-US" sz="3000" b="1" i="1" dirty="0">
                <a:solidFill>
                  <a:srgbClr val="00B0F0"/>
                </a:solidFill>
                <a:effectLst>
                  <a:outerShdw blurRad="50800" dist="63500" dir="2700000" algn="tl" rotWithShape="0">
                    <a:prstClr val="black"/>
                  </a:outerShdw>
                </a:effectLst>
                <a:latin typeface="Cambria" panose="02040503050406030204" pitchFamily="18" charset="0"/>
              </a:rPr>
              <a:t> </a:t>
            </a:r>
            <a:r>
              <a:rPr lang="en-US" sz="3000" b="1" i="1" dirty="0">
                <a:solidFill>
                  <a:srgbClr val="FFFF00"/>
                </a:solidFill>
                <a:effectLst>
                  <a:outerShdw blurRad="50800" dist="63500" dir="2700000" algn="tl" rotWithShape="0">
                    <a:prstClr val="black"/>
                  </a:outerShdw>
                </a:effectLst>
                <a:latin typeface="Cambria" panose="02040503050406030204" pitchFamily="18" charset="0"/>
              </a:rPr>
              <a:t>God or Standard of Living?</a:t>
            </a:r>
          </a:p>
        </p:txBody>
      </p:sp>
    </p:spTree>
    <p:extLst>
      <p:ext uri="{BB962C8B-B14F-4D97-AF65-F5344CB8AC3E}">
        <p14:creationId xmlns:p14="http://schemas.microsoft.com/office/powerpoint/2010/main" val="3205647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0599"/>
          <a:stretch/>
        </p:blipFill>
        <p:spPr>
          <a:xfrm>
            <a:off x="0" y="2514600"/>
            <a:ext cx="9144000" cy="4343400"/>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85748"/>
          <a:stretch/>
        </p:blipFill>
        <p:spPr>
          <a:xfrm>
            <a:off x="0" y="0"/>
            <a:ext cx="9144000" cy="4419600"/>
          </a:xfrm>
          <a:prstGeom prst="rect">
            <a:avLst/>
          </a:prstGeom>
        </p:spPr>
      </p:pic>
      <p:sp>
        <p:nvSpPr>
          <p:cNvPr id="4" name="TextBox 3"/>
          <p:cNvSpPr txBox="1"/>
          <p:nvPr/>
        </p:nvSpPr>
        <p:spPr>
          <a:xfrm>
            <a:off x="266700" y="70513"/>
            <a:ext cx="8610600" cy="707886"/>
          </a:xfrm>
          <a:prstGeom prst="rect">
            <a:avLst/>
          </a:prstGeom>
          <a:noFill/>
        </p:spPr>
        <p:txBody>
          <a:bodyPr wrap="square" numCol="1" spcCol="1097280" rtlCol="0">
            <a:spAutoFit/>
          </a:bodyPr>
          <a:lstStyle/>
          <a:p>
            <a:pPr algn="ctr"/>
            <a:r>
              <a:rPr lang="en-US" sz="4000" b="1" i="1" dirty="0">
                <a:effectLst>
                  <a:outerShdw blurRad="50800" dist="63500" dir="2700000" algn="tl" rotWithShape="0">
                    <a:prstClr val="black"/>
                  </a:outerShdw>
                </a:effectLst>
                <a:latin typeface="Cambria" panose="02040503050406030204" pitchFamily="18" charset="0"/>
              </a:rPr>
              <a:t>Decisions Made Against God</a:t>
            </a:r>
          </a:p>
        </p:txBody>
      </p:sp>
      <p:sp>
        <p:nvSpPr>
          <p:cNvPr id="5" name="TextBox 4"/>
          <p:cNvSpPr txBox="1"/>
          <p:nvPr/>
        </p:nvSpPr>
        <p:spPr>
          <a:xfrm>
            <a:off x="533400" y="2180788"/>
            <a:ext cx="8172450" cy="2831544"/>
          </a:xfrm>
          <a:prstGeom prst="rect">
            <a:avLst/>
          </a:prstGeom>
          <a:solidFill>
            <a:schemeClr val="bg1"/>
          </a:solidFill>
          <a:ln>
            <a:solidFill>
              <a:schemeClr val="tx1"/>
            </a:solidFill>
          </a:ln>
        </p:spPr>
        <p:txBody>
          <a:bodyPr wrap="square" lIns="182880" tIns="182880" rIns="182880" bIns="182880" numCol="1" spcCol="1097280" rtlCol="0">
            <a:spAutoFit/>
          </a:bodyPr>
          <a:lstStyle/>
          <a:p>
            <a:r>
              <a:rPr lang="en-US" sz="2200" dirty="0">
                <a:solidFill>
                  <a:srgbClr val="FFFF00"/>
                </a:solidFill>
                <a:latin typeface="Calibri" panose="020F0502020204030204" pitchFamily="34" charset="0"/>
                <a:cs typeface="Calibri" panose="020F0502020204030204" pitchFamily="34" charset="0"/>
              </a:rPr>
              <a:t>Matthew 27:24</a:t>
            </a:r>
          </a:p>
          <a:p>
            <a:r>
              <a:rPr lang="en-US" sz="2200" i="1" dirty="0">
                <a:latin typeface="Calibri" panose="020F0502020204030204" pitchFamily="34" charset="0"/>
                <a:cs typeface="Calibri" panose="020F0502020204030204" pitchFamily="34" charset="0"/>
              </a:rPr>
              <a:t>“So when Pilate saw that he was gaining nothing, but rather that a riot was beginning, he took water and washed his hands before the crowd, saying, ‘I am innocent of this man's blood; see to it yourselves.’”</a:t>
            </a:r>
          </a:p>
          <a:p>
            <a:endParaRPr lang="en-US" sz="2200" i="1" dirty="0">
              <a:latin typeface="Calibri" panose="020F0502020204030204" pitchFamily="34" charset="0"/>
              <a:cs typeface="Calibri" panose="020F0502020204030204" pitchFamily="34" charset="0"/>
            </a:endParaRPr>
          </a:p>
          <a:p>
            <a:pPr algn="ctr"/>
            <a:r>
              <a:rPr lang="en-US" sz="2800" dirty="0">
                <a:solidFill>
                  <a:srgbClr val="00B0F0"/>
                </a:solidFill>
                <a:latin typeface="Calibri" panose="020F0502020204030204" pitchFamily="34" charset="0"/>
                <a:cs typeface="Calibri" panose="020F0502020204030204" pitchFamily="34" charset="0"/>
              </a:rPr>
              <a:t>Pilate didn’t know what to do with Jesus – Do You?</a:t>
            </a:r>
            <a:endParaRPr lang="en-US" sz="2800" i="1" dirty="0">
              <a:solidFill>
                <a:srgbClr val="00B0F0"/>
              </a:solidFill>
              <a:latin typeface="Calibri" panose="020F0502020204030204" pitchFamily="34" charset="0"/>
              <a:cs typeface="Calibri" panose="020F0502020204030204" pitchFamily="34" charset="0"/>
            </a:endParaRPr>
          </a:p>
        </p:txBody>
      </p:sp>
      <p:sp>
        <p:nvSpPr>
          <p:cNvPr id="6" name="TextBox 5"/>
          <p:cNvSpPr txBox="1"/>
          <p:nvPr/>
        </p:nvSpPr>
        <p:spPr>
          <a:xfrm>
            <a:off x="533400" y="775139"/>
            <a:ext cx="8077200" cy="553998"/>
          </a:xfrm>
          <a:prstGeom prst="rect">
            <a:avLst/>
          </a:prstGeom>
          <a:noFill/>
        </p:spPr>
        <p:txBody>
          <a:bodyPr wrap="square" numCol="1" spcCol="1097280" rtlCol="0">
            <a:spAutoFit/>
          </a:bodyPr>
          <a:lstStyle/>
          <a:p>
            <a:pPr algn="ctr"/>
            <a:r>
              <a:rPr lang="en-US" sz="3000" b="1" i="1" u="sng" dirty="0">
                <a:solidFill>
                  <a:srgbClr val="00B0F0"/>
                </a:solidFill>
                <a:effectLst>
                  <a:outerShdw blurRad="50800" dist="63500" dir="2700000" algn="tl" rotWithShape="0">
                    <a:prstClr val="black"/>
                  </a:outerShdw>
                </a:effectLst>
                <a:latin typeface="Cambria" panose="02040503050406030204" pitchFamily="18" charset="0"/>
              </a:rPr>
              <a:t>Pontius Pilate:</a:t>
            </a:r>
            <a:r>
              <a:rPr lang="en-US" sz="3000" b="1" i="1" dirty="0">
                <a:solidFill>
                  <a:srgbClr val="00B0F0"/>
                </a:solidFill>
                <a:effectLst>
                  <a:outerShdw blurRad="50800" dist="63500" dir="2700000" algn="tl" rotWithShape="0">
                    <a:prstClr val="black"/>
                  </a:outerShdw>
                </a:effectLst>
                <a:latin typeface="Cambria" panose="02040503050406030204" pitchFamily="18" charset="0"/>
              </a:rPr>
              <a:t> </a:t>
            </a:r>
            <a:r>
              <a:rPr lang="en-US" sz="3000" b="1" i="1" dirty="0">
                <a:solidFill>
                  <a:srgbClr val="FFFF00"/>
                </a:solidFill>
                <a:effectLst>
                  <a:outerShdw blurRad="50800" dist="63500" dir="2700000" algn="tl" rotWithShape="0">
                    <a:prstClr val="black"/>
                  </a:outerShdw>
                </a:effectLst>
                <a:latin typeface="Cambria" panose="02040503050406030204" pitchFamily="18" charset="0"/>
              </a:rPr>
              <a:t>Right or Popular Decision?</a:t>
            </a:r>
          </a:p>
        </p:txBody>
      </p:sp>
    </p:spTree>
    <p:extLst>
      <p:ext uri="{BB962C8B-B14F-4D97-AF65-F5344CB8AC3E}">
        <p14:creationId xmlns:p14="http://schemas.microsoft.com/office/powerpoint/2010/main" val="34919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arn(inVertical)">
                                      <p:cBhvr>
                                        <p:cTn id="21" dur="500"/>
                                        <p:tgtEl>
                                          <p:spTgt spid="5">
                                            <p:txEl>
                                              <p:pRg st="0" end="0"/>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barn(inVertical)">
                                      <p:cBhvr>
                                        <p:cTn id="24" dur="500"/>
                                        <p:tgtEl>
                                          <p:spTgt spid="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barn(inVertical)">
                                      <p:cBhvr>
                                        <p:cTn id="2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0599"/>
          <a:stretch/>
        </p:blipFill>
        <p:spPr>
          <a:xfrm>
            <a:off x="0" y="2514600"/>
            <a:ext cx="9144000" cy="4343400"/>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85748"/>
          <a:stretch/>
        </p:blipFill>
        <p:spPr>
          <a:xfrm>
            <a:off x="0" y="0"/>
            <a:ext cx="9144000" cy="4419600"/>
          </a:xfrm>
          <a:prstGeom prst="rect">
            <a:avLst/>
          </a:prstGeom>
        </p:spPr>
      </p:pic>
      <p:sp>
        <p:nvSpPr>
          <p:cNvPr id="4" name="TextBox 3"/>
          <p:cNvSpPr txBox="1"/>
          <p:nvPr/>
        </p:nvSpPr>
        <p:spPr>
          <a:xfrm>
            <a:off x="266700" y="70513"/>
            <a:ext cx="8610600" cy="707886"/>
          </a:xfrm>
          <a:prstGeom prst="rect">
            <a:avLst/>
          </a:prstGeom>
          <a:noFill/>
        </p:spPr>
        <p:txBody>
          <a:bodyPr wrap="square" numCol="1" spcCol="1097280" rtlCol="0">
            <a:spAutoFit/>
          </a:bodyPr>
          <a:lstStyle/>
          <a:p>
            <a:pPr algn="ctr"/>
            <a:r>
              <a:rPr lang="en-US" sz="4000" b="1" i="1" dirty="0">
                <a:effectLst>
                  <a:outerShdw blurRad="50800" dist="63500" dir="2700000" algn="tl" rotWithShape="0">
                    <a:prstClr val="black"/>
                  </a:outerShdw>
                </a:effectLst>
                <a:latin typeface="Cambria" panose="02040503050406030204" pitchFamily="18" charset="0"/>
              </a:rPr>
              <a:t>Decisions Made Against God</a:t>
            </a:r>
          </a:p>
        </p:txBody>
      </p:sp>
      <p:sp>
        <p:nvSpPr>
          <p:cNvPr id="5" name="TextBox 4"/>
          <p:cNvSpPr txBox="1"/>
          <p:nvPr/>
        </p:nvSpPr>
        <p:spPr>
          <a:xfrm>
            <a:off x="457200" y="1797023"/>
            <a:ext cx="8229600" cy="4555093"/>
          </a:xfrm>
          <a:prstGeom prst="rect">
            <a:avLst/>
          </a:prstGeom>
          <a:solidFill>
            <a:schemeClr val="bg1"/>
          </a:solidFill>
          <a:ln>
            <a:solidFill>
              <a:schemeClr val="tx1"/>
            </a:solidFill>
          </a:ln>
        </p:spPr>
        <p:txBody>
          <a:bodyPr wrap="square" lIns="182880" tIns="182880" rIns="182880" bIns="182880" numCol="1" spcCol="1097280" rtlCol="0">
            <a:spAutoFit/>
          </a:bodyPr>
          <a:lstStyle/>
          <a:p>
            <a:r>
              <a:rPr lang="en-US" sz="2200" dirty="0">
                <a:solidFill>
                  <a:srgbClr val="FFFF00"/>
                </a:solidFill>
                <a:latin typeface="Calibri" panose="020F0502020204030204" pitchFamily="34" charset="0"/>
                <a:cs typeface="Calibri" panose="020F0502020204030204" pitchFamily="34" charset="0"/>
              </a:rPr>
              <a:t>Acts 24:24-27</a:t>
            </a:r>
          </a:p>
          <a:p>
            <a:r>
              <a:rPr lang="en-US" sz="2200" i="1" dirty="0">
                <a:latin typeface="Calibri" panose="020F0502020204030204" pitchFamily="34" charset="0"/>
                <a:cs typeface="Calibri" panose="020F0502020204030204" pitchFamily="34" charset="0"/>
              </a:rPr>
              <a:t>“After some days Felix came with his wife Drusilla, who was Jewish, and he sent for Paul and heard him speak about faith in Christ Jesus. And as he reasoned about righteousness and self-control and the coming judgment, </a:t>
            </a:r>
            <a:r>
              <a:rPr lang="en-US" sz="2200" i="1" u="sng" dirty="0">
                <a:solidFill>
                  <a:srgbClr val="FFFF00"/>
                </a:solidFill>
                <a:latin typeface="Calibri" panose="020F0502020204030204" pitchFamily="34" charset="0"/>
                <a:cs typeface="Calibri" panose="020F0502020204030204" pitchFamily="34" charset="0"/>
              </a:rPr>
              <a:t>Felix was alarmed and said, ‘Go away for the present. When I get an opportunity, I will summon you</a:t>
            </a:r>
            <a:r>
              <a:rPr lang="en-US" sz="2200" i="1" dirty="0">
                <a:latin typeface="Calibri" panose="020F0502020204030204" pitchFamily="34" charset="0"/>
                <a:cs typeface="Calibri" panose="020F0502020204030204" pitchFamily="34" charset="0"/>
              </a:rPr>
              <a:t>.’ At the same time he hoped that money would be given him by Paul. So he sent for him often and conversed with him. When two years had elapsed, Felix was succeeded by Porcius Festus. And desiring to do the Jews a favor, Felix left Paul in prison.” </a:t>
            </a:r>
          </a:p>
          <a:p>
            <a:endParaRPr lang="en-US" sz="2200" i="1" dirty="0">
              <a:latin typeface="Calibri" panose="020F0502020204030204" pitchFamily="34" charset="0"/>
              <a:cs typeface="Calibri" panose="020F0502020204030204" pitchFamily="34" charset="0"/>
            </a:endParaRPr>
          </a:p>
          <a:p>
            <a:pPr algn="ctr"/>
            <a:r>
              <a:rPr lang="en-US" sz="3000" dirty="0">
                <a:solidFill>
                  <a:srgbClr val="00B0F0"/>
                </a:solidFill>
                <a:latin typeface="Calibri" panose="020F0502020204030204" pitchFamily="34" charset="0"/>
                <a:cs typeface="Calibri" panose="020F0502020204030204" pitchFamily="34" charset="0"/>
              </a:rPr>
              <a:t>What is your motive for serving God?</a:t>
            </a:r>
            <a:endParaRPr lang="en-US" sz="2200" i="1" dirty="0">
              <a:latin typeface="Calibri" panose="020F0502020204030204" pitchFamily="34" charset="0"/>
              <a:cs typeface="Calibri" panose="020F0502020204030204" pitchFamily="34" charset="0"/>
            </a:endParaRPr>
          </a:p>
        </p:txBody>
      </p:sp>
      <p:sp>
        <p:nvSpPr>
          <p:cNvPr id="6" name="TextBox 5"/>
          <p:cNvSpPr txBox="1"/>
          <p:nvPr/>
        </p:nvSpPr>
        <p:spPr>
          <a:xfrm>
            <a:off x="533400" y="775139"/>
            <a:ext cx="8077200" cy="553998"/>
          </a:xfrm>
          <a:prstGeom prst="rect">
            <a:avLst/>
          </a:prstGeom>
          <a:noFill/>
        </p:spPr>
        <p:txBody>
          <a:bodyPr wrap="square" numCol="1" spcCol="1097280" rtlCol="0">
            <a:spAutoFit/>
          </a:bodyPr>
          <a:lstStyle/>
          <a:p>
            <a:pPr algn="ctr"/>
            <a:r>
              <a:rPr lang="en-US" sz="3000" b="1" i="1" u="sng" dirty="0">
                <a:solidFill>
                  <a:srgbClr val="00B0F0"/>
                </a:solidFill>
                <a:effectLst>
                  <a:outerShdw blurRad="50800" dist="63500" dir="2700000" algn="tl" rotWithShape="0">
                    <a:prstClr val="black"/>
                  </a:outerShdw>
                </a:effectLst>
                <a:latin typeface="Cambria" panose="02040503050406030204" pitchFamily="18" charset="0"/>
              </a:rPr>
              <a:t>Felix:</a:t>
            </a:r>
            <a:r>
              <a:rPr lang="en-US" sz="3000" b="1" i="1" dirty="0">
                <a:solidFill>
                  <a:srgbClr val="00B0F0"/>
                </a:solidFill>
                <a:effectLst>
                  <a:outerShdw blurRad="50800" dist="63500" dir="2700000" algn="tl" rotWithShape="0">
                    <a:prstClr val="black"/>
                  </a:outerShdw>
                </a:effectLst>
                <a:latin typeface="Cambria" panose="02040503050406030204" pitchFamily="18" charset="0"/>
              </a:rPr>
              <a:t> </a:t>
            </a:r>
            <a:r>
              <a:rPr lang="en-US" sz="3000" b="1" i="1" dirty="0">
                <a:solidFill>
                  <a:srgbClr val="FFFF00"/>
                </a:solidFill>
                <a:effectLst>
                  <a:outerShdw blurRad="50800" dist="63500" dir="2700000" algn="tl" rotWithShape="0">
                    <a:prstClr val="black"/>
                  </a:outerShdw>
                </a:effectLst>
                <a:latin typeface="Cambria" panose="02040503050406030204" pitchFamily="18" charset="0"/>
              </a:rPr>
              <a:t>Decide Now or Later?</a:t>
            </a:r>
          </a:p>
        </p:txBody>
      </p:sp>
    </p:spTree>
    <p:extLst>
      <p:ext uri="{BB962C8B-B14F-4D97-AF65-F5344CB8AC3E}">
        <p14:creationId xmlns:p14="http://schemas.microsoft.com/office/powerpoint/2010/main" val="1342883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0599"/>
          <a:stretch/>
        </p:blipFill>
        <p:spPr>
          <a:xfrm>
            <a:off x="0" y="2514600"/>
            <a:ext cx="9144000" cy="4343400"/>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85748"/>
          <a:stretch/>
        </p:blipFill>
        <p:spPr>
          <a:xfrm>
            <a:off x="0" y="0"/>
            <a:ext cx="9144000" cy="4419600"/>
          </a:xfrm>
          <a:prstGeom prst="rect">
            <a:avLst/>
          </a:prstGeom>
        </p:spPr>
      </p:pic>
      <p:sp>
        <p:nvSpPr>
          <p:cNvPr id="4" name="TextBox 3"/>
          <p:cNvSpPr txBox="1"/>
          <p:nvPr/>
        </p:nvSpPr>
        <p:spPr>
          <a:xfrm>
            <a:off x="266700" y="70513"/>
            <a:ext cx="8610600" cy="707886"/>
          </a:xfrm>
          <a:prstGeom prst="rect">
            <a:avLst/>
          </a:prstGeom>
          <a:noFill/>
        </p:spPr>
        <p:txBody>
          <a:bodyPr wrap="square" numCol="1" spcCol="1097280" rtlCol="0">
            <a:spAutoFit/>
          </a:bodyPr>
          <a:lstStyle/>
          <a:p>
            <a:pPr algn="ctr"/>
            <a:r>
              <a:rPr lang="en-US" sz="4000" b="1" i="1" dirty="0">
                <a:effectLst>
                  <a:outerShdw blurRad="50800" dist="63500" dir="2700000" algn="tl" rotWithShape="0">
                    <a:prstClr val="black"/>
                  </a:outerShdw>
                </a:effectLst>
                <a:latin typeface="Cambria" panose="02040503050406030204" pitchFamily="18" charset="0"/>
              </a:rPr>
              <a:t>Decisions Made Against God</a:t>
            </a:r>
          </a:p>
        </p:txBody>
      </p:sp>
      <p:sp>
        <p:nvSpPr>
          <p:cNvPr id="5" name="TextBox 4"/>
          <p:cNvSpPr txBox="1"/>
          <p:nvPr/>
        </p:nvSpPr>
        <p:spPr>
          <a:xfrm>
            <a:off x="454072" y="1483025"/>
            <a:ext cx="8439150" cy="5232202"/>
          </a:xfrm>
          <a:prstGeom prst="rect">
            <a:avLst/>
          </a:prstGeom>
          <a:solidFill>
            <a:schemeClr val="bg1"/>
          </a:solidFill>
          <a:ln>
            <a:solidFill>
              <a:schemeClr val="tx1"/>
            </a:solidFill>
          </a:ln>
        </p:spPr>
        <p:txBody>
          <a:bodyPr wrap="square" lIns="182880" tIns="182880" rIns="182880" bIns="182880" numCol="1" spcCol="1097280" rtlCol="0">
            <a:spAutoFit/>
          </a:bodyPr>
          <a:lstStyle/>
          <a:p>
            <a:r>
              <a:rPr lang="en-US" sz="2200" dirty="0">
                <a:solidFill>
                  <a:srgbClr val="FFFF00"/>
                </a:solidFill>
                <a:latin typeface="Calibri" panose="020F0502020204030204" pitchFamily="34" charset="0"/>
                <a:cs typeface="Calibri" panose="020F0502020204030204" pitchFamily="34" charset="0"/>
              </a:rPr>
              <a:t>Acts 26:24-29</a:t>
            </a:r>
          </a:p>
          <a:p>
            <a:r>
              <a:rPr lang="en-US" sz="2200" i="1" dirty="0">
                <a:latin typeface="Calibri" panose="020F0502020204030204" pitchFamily="34" charset="0"/>
                <a:cs typeface="Calibri" panose="020F0502020204030204" pitchFamily="34" charset="0"/>
              </a:rPr>
              <a:t>“And as he was saying these things in his defense, Festus said with a loud voice, ‘Paul, you are out of your mind; your great learning is driving you out of your mind.’  But Paul said, ‘I am not out of my mind, most excellent Festus, but I am speaking true and rational words. For the king knows about these things, and to him I speak boldly. For I am persuaded that none of these things has escaped his notice, for this has not been done in a corner. King Agrippa, do you believe the prophets? I know that you believe.’  </a:t>
            </a:r>
            <a:r>
              <a:rPr lang="en-US" sz="2200" i="1" u="sng" dirty="0">
                <a:solidFill>
                  <a:srgbClr val="FFFF00"/>
                </a:solidFill>
                <a:latin typeface="Calibri" panose="020F0502020204030204" pitchFamily="34" charset="0"/>
                <a:cs typeface="Calibri" panose="020F0502020204030204" pitchFamily="34" charset="0"/>
              </a:rPr>
              <a:t>And Agrippa said to Paul, ‘In a short time would you persuade me to be a Christian?’  </a:t>
            </a:r>
            <a:r>
              <a:rPr lang="en-US" sz="2200" i="1" dirty="0">
                <a:latin typeface="Calibri" panose="020F0502020204030204" pitchFamily="34" charset="0"/>
                <a:cs typeface="Calibri" panose="020F0502020204030204" pitchFamily="34" charset="0"/>
              </a:rPr>
              <a:t>And Paul said, ‘Whether short or long, I would to God that not only you but also all who hear me this day might become such as I am—except for these chains.’”</a:t>
            </a:r>
          </a:p>
          <a:p>
            <a:endParaRPr lang="en-US" sz="2200" i="1" dirty="0">
              <a:latin typeface="Calibri" panose="020F0502020204030204" pitchFamily="34" charset="0"/>
              <a:cs typeface="Calibri" panose="020F0502020204030204" pitchFamily="34" charset="0"/>
            </a:endParaRPr>
          </a:p>
          <a:p>
            <a:pPr algn="ctr"/>
            <a:r>
              <a:rPr lang="en-US" sz="3000" dirty="0">
                <a:solidFill>
                  <a:srgbClr val="00B0F0"/>
                </a:solidFill>
                <a:latin typeface="Calibri" panose="020F0502020204030204" pitchFamily="34" charset="0"/>
                <a:cs typeface="Calibri" panose="020F0502020204030204" pitchFamily="34" charset="0"/>
              </a:rPr>
              <a:t>Dismissive Sarcasm or Legitimate Reflection? </a:t>
            </a:r>
            <a:endParaRPr lang="en-US" sz="2200" i="1" dirty="0">
              <a:latin typeface="Calibri" panose="020F0502020204030204" pitchFamily="34" charset="0"/>
              <a:cs typeface="Calibri" panose="020F0502020204030204" pitchFamily="34" charset="0"/>
            </a:endParaRPr>
          </a:p>
        </p:txBody>
      </p:sp>
      <p:sp>
        <p:nvSpPr>
          <p:cNvPr id="6" name="TextBox 5"/>
          <p:cNvSpPr txBox="1"/>
          <p:nvPr/>
        </p:nvSpPr>
        <p:spPr>
          <a:xfrm>
            <a:off x="533400" y="690239"/>
            <a:ext cx="8077200" cy="553998"/>
          </a:xfrm>
          <a:prstGeom prst="rect">
            <a:avLst/>
          </a:prstGeom>
          <a:noFill/>
        </p:spPr>
        <p:txBody>
          <a:bodyPr wrap="square" numCol="1" spcCol="1097280" rtlCol="0">
            <a:spAutoFit/>
          </a:bodyPr>
          <a:lstStyle/>
          <a:p>
            <a:pPr algn="ctr"/>
            <a:r>
              <a:rPr lang="en-US" sz="3000" b="1" i="1" dirty="0">
                <a:solidFill>
                  <a:srgbClr val="00B0F0"/>
                </a:solidFill>
                <a:effectLst>
                  <a:outerShdw blurRad="50800" dist="63500" dir="2700000" algn="tl" rotWithShape="0">
                    <a:prstClr val="black"/>
                  </a:outerShdw>
                </a:effectLst>
                <a:latin typeface="Cambria" panose="02040503050406030204" pitchFamily="18" charset="0"/>
              </a:rPr>
              <a:t>Agrippa: </a:t>
            </a:r>
            <a:r>
              <a:rPr lang="en-US" sz="3000" b="1" i="1" dirty="0">
                <a:solidFill>
                  <a:srgbClr val="FFFF00"/>
                </a:solidFill>
                <a:effectLst>
                  <a:outerShdw blurRad="50800" dist="63500" dir="2700000" algn="tl" rotWithShape="0">
                    <a:prstClr val="black"/>
                  </a:outerShdw>
                </a:effectLst>
                <a:latin typeface="Cambria" panose="02040503050406030204" pitchFamily="18" charset="0"/>
              </a:rPr>
              <a:t>Embrace Truth, or Dismiss It?</a:t>
            </a:r>
          </a:p>
        </p:txBody>
      </p:sp>
    </p:spTree>
    <p:extLst>
      <p:ext uri="{BB962C8B-B14F-4D97-AF65-F5344CB8AC3E}">
        <p14:creationId xmlns:p14="http://schemas.microsoft.com/office/powerpoint/2010/main" val="4102785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arn(inVertical)">
                                      <p:cBhvr>
                                        <p:cTn id="21" dur="500"/>
                                        <p:tgtEl>
                                          <p:spTgt spid="5">
                                            <p:txEl>
                                              <p:pRg st="0" end="0"/>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barn(inVertical)">
                                      <p:cBhvr>
                                        <p:cTn id="24" dur="500"/>
                                        <p:tgtEl>
                                          <p:spTgt spid="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84" y="0"/>
            <a:ext cx="9245600" cy="6858000"/>
          </a:xfrm>
          <a:prstGeom prst="rect">
            <a:avLst/>
          </a:prstGeom>
        </p:spPr>
      </p:pic>
      <p:sp>
        <p:nvSpPr>
          <p:cNvPr id="3" name="TextBox 2"/>
          <p:cNvSpPr txBox="1"/>
          <p:nvPr/>
        </p:nvSpPr>
        <p:spPr>
          <a:xfrm>
            <a:off x="369816" y="404156"/>
            <a:ext cx="8458200" cy="861774"/>
          </a:xfrm>
          <a:prstGeom prst="rect">
            <a:avLst/>
          </a:prstGeom>
          <a:noFill/>
        </p:spPr>
        <p:txBody>
          <a:bodyPr wrap="square" numCol="1" spcCol="1097280" rtlCol="0">
            <a:spAutoFit/>
          </a:bodyPr>
          <a:lstStyle/>
          <a:p>
            <a:pPr algn="ctr"/>
            <a:r>
              <a:rPr lang="en-US" sz="5000" b="1" i="1" dirty="0">
                <a:solidFill>
                  <a:srgbClr val="FFFF00"/>
                </a:solidFill>
                <a:effectLst>
                  <a:outerShdw blurRad="50800" dist="63500" dir="2700000" algn="tl" rotWithShape="0">
                    <a:prstClr val="black"/>
                  </a:outerShdw>
                </a:effectLst>
                <a:latin typeface="Cambria" panose="02040503050406030204" pitchFamily="18" charset="0"/>
              </a:rPr>
              <a:t>Are You For, Or Against God?</a:t>
            </a:r>
          </a:p>
        </p:txBody>
      </p:sp>
      <p:sp>
        <p:nvSpPr>
          <p:cNvPr id="7" name="TextBox 6"/>
          <p:cNvSpPr txBox="1"/>
          <p:nvPr/>
        </p:nvSpPr>
        <p:spPr>
          <a:xfrm>
            <a:off x="1981200" y="2667000"/>
            <a:ext cx="4800600" cy="2215991"/>
          </a:xfrm>
          <a:prstGeom prst="rect">
            <a:avLst/>
          </a:prstGeom>
          <a:solidFill>
            <a:schemeClr val="tx1"/>
          </a:solidFill>
          <a:ln>
            <a:solidFill>
              <a:schemeClr val="bg1"/>
            </a:solidFill>
          </a:ln>
          <a:effectLst>
            <a:outerShdw blurRad="50800" dist="292100" dir="2700000" algn="tl" rotWithShape="0">
              <a:prstClr val="black"/>
            </a:outerShdw>
          </a:effectLst>
        </p:spPr>
        <p:txBody>
          <a:bodyPr wrap="square" tIns="91440" bIns="91440" numCol="1" spcCol="1097280" rtlCol="0">
            <a:spAutoFit/>
          </a:bodyPr>
          <a:lstStyle/>
          <a:p>
            <a:r>
              <a:rPr lang="en-US" sz="2200" i="1" dirty="0">
                <a:solidFill>
                  <a:schemeClr val="bg1"/>
                </a:solidFill>
                <a:latin typeface="Calibri" panose="020F0502020204030204" pitchFamily="34" charset="0"/>
                <a:cs typeface="Calibri" panose="020F0502020204030204" pitchFamily="34" charset="0"/>
              </a:rPr>
              <a:t>“You adulterous people! Do you not know that friendship with the world is enmity with God? Therefore whoever wishes to be a friend of the world makes himself an enemy of God. </a:t>
            </a:r>
          </a:p>
          <a:p>
            <a:pPr algn="r"/>
            <a:r>
              <a:rPr lang="en-US" sz="2200" i="1" dirty="0">
                <a:solidFill>
                  <a:schemeClr val="bg1"/>
                </a:solidFill>
                <a:latin typeface="Calibri" panose="020F0502020204030204" pitchFamily="34" charset="0"/>
                <a:cs typeface="Calibri" panose="020F0502020204030204" pitchFamily="34" charset="0"/>
              </a:rPr>
              <a:t>- James 4:4</a:t>
            </a:r>
          </a:p>
        </p:txBody>
      </p:sp>
    </p:spTree>
    <p:extLst>
      <p:ext uri="{BB962C8B-B14F-4D97-AF65-F5344CB8AC3E}">
        <p14:creationId xmlns:p14="http://schemas.microsoft.com/office/powerpoint/2010/main" val="245137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txDef>
      <a:spPr>
        <a:noFill/>
      </a:spPr>
      <a:bodyPr wrap="square" numCol="2" spcCol="1097280" rtlCol="0">
        <a:spAutoFit/>
      </a:bodyPr>
      <a:lstStyle>
        <a:defPPr>
          <a:defRPr sz="3200" b="1"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10327</TotalTime>
  <Words>930</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Calibri</vt:lpstr>
      <vt:lpstr>Cambria</vt:lpstr>
      <vt:lpstr>Consolas</vt:lpstr>
      <vt:lpstr>Corbel</vt:lpstr>
      <vt:lpstr>Wingdings</vt:lpstr>
      <vt:lpstr>Wingdings 2</vt:lpstr>
      <vt:lpstr>Wingdings 3</vt:lpstr>
      <vt:lpstr>Sample presentation slides(2)</vt:lpstr>
      <vt:lpstr>1_Metro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Michael Wilson</cp:lastModifiedBy>
  <cp:revision>466</cp:revision>
  <dcterms:created xsi:type="dcterms:W3CDTF">2012-01-09T19:12:22Z</dcterms:created>
  <dcterms:modified xsi:type="dcterms:W3CDTF">2020-02-22T23:56:25Z</dcterms:modified>
</cp:coreProperties>
</file>